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48" r:id="rId1"/>
  </p:sldMasterIdLst>
  <p:notesMasterIdLst>
    <p:notesMasterId r:id="rId2"/>
  </p:notesMasterIdLst>
  <p:sldIdLst>
    <p:sldId id="256" r:id="rId3"/>
    <p:sldId id="257" r:id="rId4"/>
    <p:sldId id="281" r:id="rId5"/>
    <p:sldId id="260" r:id="rId6"/>
    <p:sldId id="266" r:id="rId7"/>
    <p:sldId id="261" r:id="rId8"/>
    <p:sldId id="270" r:id="rId9"/>
    <p:sldId id="263" r:id="rId10"/>
    <p:sldId id="259" r:id="rId11"/>
    <p:sldId id="262" r:id="rId12"/>
    <p:sldId id="280" r:id="rId13"/>
    <p:sldId id="264" r:id="rId14"/>
    <p:sldId id="268" r:id="rId15"/>
    <p:sldId id="269" r:id="rId16"/>
    <p:sldId id="279" r:id="rId17"/>
    <p:sldId id="282" r:id="rId18"/>
    <p:sldId id="294" r:id="rId19"/>
    <p:sldId id="271" r:id="rId20"/>
    <p:sldId id="290" r:id="rId21"/>
    <p:sldId id="291" r:id="rId22"/>
    <p:sldId id="292" r:id="rId23"/>
    <p:sldId id="284" r:id="rId24"/>
    <p:sldId id="285" r:id="rId25"/>
    <p:sldId id="286" r:id="rId26"/>
    <p:sldId id="289" r:id="rId27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/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>
    <p:restoredLeft sz="15729" autoAdjust="0"/>
    <p:restoredTop sz="94622" autoAdjust="0"/>
  </p:normalViewPr>
  <p:slideViewPr>
    <p:cSldViewPr>
      <p:cViewPr varScale="1">
        <p:scale>
          <a:sx n="100" d="100"/>
          <a:sy n="100" d="100"/>
        </p:scale>
        <p:origin x="-1092" y="-90"/>
      </p:cViewPr>
      <p:guideLst>
        <p:guide orient="horz" pos="3239"/>
        <p:guide pos="575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slide" Target="slides/slide11.xml"  /><Relationship Id="rId14" Type="http://schemas.openxmlformats.org/officeDocument/2006/relationships/slide" Target="slides/slide12.xml"  /><Relationship Id="rId15" Type="http://schemas.openxmlformats.org/officeDocument/2006/relationships/slide" Target="slides/slide13.xml"  /><Relationship Id="rId16" Type="http://schemas.openxmlformats.org/officeDocument/2006/relationships/slide" Target="slides/slide14.xml"  /><Relationship Id="rId17" Type="http://schemas.openxmlformats.org/officeDocument/2006/relationships/slide" Target="slides/slide15.xml"  /><Relationship Id="rId18" Type="http://schemas.openxmlformats.org/officeDocument/2006/relationships/slide" Target="slides/slide16.xml"  /><Relationship Id="rId19" Type="http://schemas.openxmlformats.org/officeDocument/2006/relationships/slide" Target="slides/slide17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8.xml"  /><Relationship Id="rId21" Type="http://schemas.openxmlformats.org/officeDocument/2006/relationships/slide" Target="slides/slide19.xml"  /><Relationship Id="rId22" Type="http://schemas.openxmlformats.org/officeDocument/2006/relationships/slide" Target="slides/slide20.xml"  /><Relationship Id="rId23" Type="http://schemas.openxmlformats.org/officeDocument/2006/relationships/slide" Target="slides/slide21.xml"  /><Relationship Id="rId24" Type="http://schemas.openxmlformats.org/officeDocument/2006/relationships/slide" Target="slides/slide22.xml"  /><Relationship Id="rId25" Type="http://schemas.openxmlformats.org/officeDocument/2006/relationships/slide" Target="slides/slide23.xml"  /><Relationship Id="rId26" Type="http://schemas.openxmlformats.org/officeDocument/2006/relationships/slide" Target="slides/slide24.xml"  /><Relationship Id="rId27" Type="http://schemas.openxmlformats.org/officeDocument/2006/relationships/slide" Target="slides/slide25.xml"  /><Relationship Id="rId28" Type="http://schemas.openxmlformats.org/officeDocument/2006/relationships/presProps" Target="presProps.xml"  /><Relationship Id="rId29" Type="http://schemas.openxmlformats.org/officeDocument/2006/relationships/viewProps" Target="viewProps.xml"  /><Relationship Id="rId3" Type="http://schemas.openxmlformats.org/officeDocument/2006/relationships/slide" Target="slides/slide1.xml"  /><Relationship Id="rId30" Type="http://schemas.openxmlformats.org/officeDocument/2006/relationships/theme" Target="theme/theme1.xml"  /><Relationship Id="rId31" Type="http://schemas.openxmlformats.org/officeDocument/2006/relationships/tableStyles" Target="tableStyles.xml"  /><Relationship Id="rId4" Type="http://schemas.openxmlformats.org/officeDocument/2006/relationships/slide" Target="slides/slide2.xml"  /><Relationship Id="rId5" Type="http://schemas.openxmlformats.org/officeDocument/2006/relationships/slide" Target="slides/slide3.xml"  /><Relationship Id="rId6" Type="http://schemas.openxmlformats.org/officeDocument/2006/relationships/slide" Target="slides/slide4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말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lvl="0"/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lvl="0"/>
            <a:fld id="{E2B2BC9D-A816-4D0A-858B-1D023B3A8ACA}" type="datetime1">
              <a:rPr lang="ko-KR" altLang="en-US" smtClean="0"/>
              <a:pPr/>
              <a:t>2009-03-26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lvl="0"/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lvl="0"/>
            <a:fld id="{09F4262C-968C-4EE9-8164-CE16364706B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516749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8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22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D1626E20-7E0F-4768-9285-329BAF0995C8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1715931"/>
      </p:ext>
    </p:extLst>
  </p:cSld>
  <p:clrMapOvr>
    <a:masterClrMapping/>
  </p:clrMapOvr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D1626E20-7E0F-4768-9285-329BAF0995C8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813155"/>
      </p:ext>
    </p:extLst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9.png"  /><Relationship Id="rId11" Type="http://schemas.openxmlformats.org/officeDocument/2006/relationships/image" Target="../media/image10.png"  /><Relationship Id="rId12" Type="http://schemas.openxmlformats.org/officeDocument/2006/relationships/image" Target="../media/image11.png"  /><Relationship Id="rId13" Type="http://schemas.openxmlformats.org/officeDocument/2006/relationships/image" Target="../media/image12.png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Relationship Id="rId4" Type="http://schemas.openxmlformats.org/officeDocument/2006/relationships/image" Target="../media/image3.png"  /><Relationship Id="rId5" Type="http://schemas.openxmlformats.org/officeDocument/2006/relationships/image" Target="../media/image4.png"  /><Relationship Id="rId6" Type="http://schemas.openxmlformats.org/officeDocument/2006/relationships/image" Target="../media/image5.png"  /><Relationship Id="rId7" Type="http://schemas.openxmlformats.org/officeDocument/2006/relationships/image" Target="../media/image6.png"  /><Relationship Id="rId8" Type="http://schemas.openxmlformats.org/officeDocument/2006/relationships/image" Target="../media/image7.png"  /><Relationship Id="rId9" Type="http://schemas.openxmlformats.org/officeDocument/2006/relationships/image" Target="../media/image8.pn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2.png"  /><Relationship Id="rId3" Type="http://schemas.openxmlformats.org/officeDocument/2006/relationships/image" Target="../media/image28.png"  /><Relationship Id="rId4" Type="http://schemas.openxmlformats.org/officeDocument/2006/relationships/image" Target="../media/image29.png"  /><Relationship Id="rId5" Type="http://schemas.openxmlformats.org/officeDocument/2006/relationships/image" Target="../media/image29.png"  /><Relationship Id="rId6" Type="http://schemas.openxmlformats.org/officeDocument/2006/relationships/image" Target="../media/image27.png"  /><Relationship Id="rId7" Type="http://schemas.openxmlformats.org/officeDocument/2006/relationships/image" Target="../media/image30.png"  /><Relationship Id="rId8" Type="http://schemas.openxmlformats.org/officeDocument/2006/relationships/image" Target="../media/image42.png"  /><Relationship Id="rId9" Type="http://schemas.openxmlformats.org/officeDocument/2006/relationships/image" Target="../media/image43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44.png"  /><Relationship Id="rId3" Type="http://schemas.openxmlformats.org/officeDocument/2006/relationships/image" Target="../media/image45.png"  /><Relationship Id="rId4" Type="http://schemas.openxmlformats.org/officeDocument/2006/relationships/image" Target="../media/image46.png"  /><Relationship Id="rId5" Type="http://schemas.openxmlformats.org/officeDocument/2006/relationships/image" Target="../media/image46.png"  /><Relationship Id="rId6" Type="http://schemas.openxmlformats.org/officeDocument/2006/relationships/image" Target="../media/image47.png"  /><Relationship Id="rId7" Type="http://schemas.openxmlformats.org/officeDocument/2006/relationships/image" Target="../media/image48.png"  /><Relationship Id="rId8" Type="http://schemas.openxmlformats.org/officeDocument/2006/relationships/image" Target="../media/image49.png"  /><Relationship Id="rId9" Type="http://schemas.openxmlformats.org/officeDocument/2006/relationships/image" Target="../media/image50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2.png"  /><Relationship Id="rId3" Type="http://schemas.openxmlformats.org/officeDocument/2006/relationships/image" Target="../media/image28.png"  /><Relationship Id="rId4" Type="http://schemas.openxmlformats.org/officeDocument/2006/relationships/image" Target="../media/image29.png"  /><Relationship Id="rId5" Type="http://schemas.openxmlformats.org/officeDocument/2006/relationships/image" Target="../media/image29.png"  /><Relationship Id="rId6" Type="http://schemas.openxmlformats.org/officeDocument/2006/relationships/image" Target="../media/image27.png"  /><Relationship Id="rId7" Type="http://schemas.openxmlformats.org/officeDocument/2006/relationships/image" Target="../media/image30.png"  /><Relationship Id="rId8" Type="http://schemas.openxmlformats.org/officeDocument/2006/relationships/image" Target="../media/image51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2.png"  /><Relationship Id="rId3" Type="http://schemas.openxmlformats.org/officeDocument/2006/relationships/image" Target="../media/image28.png"  /><Relationship Id="rId4" Type="http://schemas.openxmlformats.org/officeDocument/2006/relationships/image" Target="../media/image29.png"  /><Relationship Id="rId5" Type="http://schemas.openxmlformats.org/officeDocument/2006/relationships/image" Target="../media/image29.png"  /><Relationship Id="rId6" Type="http://schemas.openxmlformats.org/officeDocument/2006/relationships/image" Target="../media/image27.png"  /><Relationship Id="rId7" Type="http://schemas.openxmlformats.org/officeDocument/2006/relationships/image" Target="../media/image30.png"  /><Relationship Id="rId8" Type="http://schemas.openxmlformats.org/officeDocument/2006/relationships/image" Target="../media/image52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2.png"  /><Relationship Id="rId3" Type="http://schemas.openxmlformats.org/officeDocument/2006/relationships/image" Target="../media/image28.png"  /><Relationship Id="rId4" Type="http://schemas.openxmlformats.org/officeDocument/2006/relationships/image" Target="../media/image29.png"  /><Relationship Id="rId5" Type="http://schemas.openxmlformats.org/officeDocument/2006/relationships/image" Target="../media/image29.png"  /><Relationship Id="rId6" Type="http://schemas.openxmlformats.org/officeDocument/2006/relationships/image" Target="../media/image27.png"  /><Relationship Id="rId7" Type="http://schemas.openxmlformats.org/officeDocument/2006/relationships/image" Target="../media/image30.png"  /><Relationship Id="rId8" Type="http://schemas.openxmlformats.org/officeDocument/2006/relationships/image" Target="../media/image53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3.png"  /><Relationship Id="rId3" Type="http://schemas.openxmlformats.org/officeDocument/2006/relationships/image" Target="../media/image28.png"  /><Relationship Id="rId4" Type="http://schemas.openxmlformats.org/officeDocument/2006/relationships/image" Target="../media/image29.png"  /><Relationship Id="rId5" Type="http://schemas.openxmlformats.org/officeDocument/2006/relationships/image" Target="../media/image29.png"  /><Relationship Id="rId6" Type="http://schemas.openxmlformats.org/officeDocument/2006/relationships/image" Target="../media/image30.png"  /><Relationship Id="rId7" Type="http://schemas.openxmlformats.org/officeDocument/2006/relationships/image" Target="../media/image54.png"  /><Relationship Id="rId8" Type="http://schemas.openxmlformats.org/officeDocument/2006/relationships/image" Target="../media/image55.png"  /><Relationship Id="rId9" Type="http://schemas.openxmlformats.org/officeDocument/2006/relationships/image" Target="../media/image56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3.png"  /><Relationship Id="rId3" Type="http://schemas.openxmlformats.org/officeDocument/2006/relationships/image" Target="../media/image28.png"  /><Relationship Id="rId4" Type="http://schemas.openxmlformats.org/officeDocument/2006/relationships/image" Target="../media/image29.png"  /><Relationship Id="rId5" Type="http://schemas.openxmlformats.org/officeDocument/2006/relationships/image" Target="../media/image29.png"  /><Relationship Id="rId6" Type="http://schemas.openxmlformats.org/officeDocument/2006/relationships/image" Target="../media/image30.png"  /><Relationship Id="rId7" Type="http://schemas.openxmlformats.org/officeDocument/2006/relationships/image" Target="../media/image56.png"  /><Relationship Id="rId8" Type="http://schemas.openxmlformats.org/officeDocument/2006/relationships/image" Target="../media/image57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3.png"  /><Relationship Id="rId3" Type="http://schemas.openxmlformats.org/officeDocument/2006/relationships/image" Target="../media/image28.png"  /><Relationship Id="rId4" Type="http://schemas.openxmlformats.org/officeDocument/2006/relationships/image" Target="../media/image29.png"  /><Relationship Id="rId5" Type="http://schemas.openxmlformats.org/officeDocument/2006/relationships/image" Target="../media/image30.png"  /><Relationship Id="rId6" Type="http://schemas.openxmlformats.org/officeDocument/2006/relationships/image" Target="../media/image58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10" Type="http://schemas.openxmlformats.org/officeDocument/2006/relationships/image" Target="../media/image60.png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13.png"  /><Relationship Id="rId4" Type="http://schemas.openxmlformats.org/officeDocument/2006/relationships/image" Target="../media/image28.png"  /><Relationship Id="rId5" Type="http://schemas.openxmlformats.org/officeDocument/2006/relationships/image" Target="../media/image29.png"  /><Relationship Id="rId6" Type="http://schemas.openxmlformats.org/officeDocument/2006/relationships/image" Target="../media/image29.png"  /><Relationship Id="rId7" Type="http://schemas.openxmlformats.org/officeDocument/2006/relationships/image" Target="../media/image27.png"  /><Relationship Id="rId8" Type="http://schemas.openxmlformats.org/officeDocument/2006/relationships/image" Target="../media/image30.png"  /><Relationship Id="rId9" Type="http://schemas.openxmlformats.org/officeDocument/2006/relationships/image" Target="../media/image59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3.png"  /><Relationship Id="rId3" Type="http://schemas.openxmlformats.org/officeDocument/2006/relationships/image" Target="../media/image28.png"  /><Relationship Id="rId4" Type="http://schemas.openxmlformats.org/officeDocument/2006/relationships/image" Target="../media/image30.png"  /><Relationship Id="rId5" Type="http://schemas.openxmlformats.org/officeDocument/2006/relationships/image" Target="../media/image29.png"  /><Relationship Id="rId6" Type="http://schemas.openxmlformats.org/officeDocument/2006/relationships/image" Target="../media/image61.png"  /><Relationship Id="rId7" Type="http://schemas.openxmlformats.org/officeDocument/2006/relationships/image" Target="../media/image62.png"  /><Relationship Id="rId8" Type="http://schemas.openxmlformats.org/officeDocument/2006/relationships/image" Target="../media/image63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3.png"  /><Relationship Id="rId3" Type="http://schemas.openxmlformats.org/officeDocument/2006/relationships/image" Target="../media/image2.png"  /><Relationship Id="rId4" Type="http://schemas.openxmlformats.org/officeDocument/2006/relationships/image" Target="../media/image3.png"  /><Relationship Id="rId5" Type="http://schemas.openxmlformats.org/officeDocument/2006/relationships/image" Target="../media/image4.png"  /><Relationship Id="rId6" Type="http://schemas.openxmlformats.org/officeDocument/2006/relationships/image" Target="../media/image5.png"  /><Relationship Id="rId7" Type="http://schemas.openxmlformats.org/officeDocument/2006/relationships/image" Target="../media/image6.png"  /><Relationship Id="rId8" Type="http://schemas.openxmlformats.org/officeDocument/2006/relationships/image" Target="../media/image7.png"  /><Relationship Id="rId9" Type="http://schemas.openxmlformats.org/officeDocument/2006/relationships/image" Target="../media/image14.pn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30.png"  /><Relationship Id="rId2" Type="http://schemas.openxmlformats.org/officeDocument/2006/relationships/image" Target="../media/image13.png"  /><Relationship Id="rId3" Type="http://schemas.openxmlformats.org/officeDocument/2006/relationships/image" Target="../media/image28.png"  /><Relationship Id="rId4" Type="http://schemas.openxmlformats.org/officeDocument/2006/relationships/image" Target="../media/image29.png"  /><Relationship Id="rId5" Type="http://schemas.openxmlformats.org/officeDocument/2006/relationships/image" Target="../media/image64.png"  /><Relationship Id="rId6" Type="http://schemas.openxmlformats.org/officeDocument/2006/relationships/image" Target="../media/image65.png"  /><Relationship Id="rId7" Type="http://schemas.openxmlformats.org/officeDocument/2006/relationships/image" Target="../media/image65.png"  /><Relationship Id="rId8" Type="http://schemas.openxmlformats.org/officeDocument/2006/relationships/image" Target="../media/image66.png"  /><Relationship Id="rId9" Type="http://schemas.openxmlformats.org/officeDocument/2006/relationships/image" Target="../media/image65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65.png"  /><Relationship Id="rId11" Type="http://schemas.openxmlformats.org/officeDocument/2006/relationships/image" Target="../media/image68.png"  /><Relationship Id="rId12" Type="http://schemas.openxmlformats.org/officeDocument/2006/relationships/image" Target="../media/image69.png"  /><Relationship Id="rId2" Type="http://schemas.openxmlformats.org/officeDocument/2006/relationships/image" Target="../media/image13.png"  /><Relationship Id="rId3" Type="http://schemas.openxmlformats.org/officeDocument/2006/relationships/image" Target="../media/image28.png"  /><Relationship Id="rId4" Type="http://schemas.openxmlformats.org/officeDocument/2006/relationships/image" Target="../media/image29.png"  /><Relationship Id="rId5" Type="http://schemas.openxmlformats.org/officeDocument/2006/relationships/image" Target="../media/image30.png"  /><Relationship Id="rId6" Type="http://schemas.openxmlformats.org/officeDocument/2006/relationships/image" Target="../media/image65.png"  /><Relationship Id="rId7" Type="http://schemas.openxmlformats.org/officeDocument/2006/relationships/image" Target="../media/image65.png"  /><Relationship Id="rId8" Type="http://schemas.openxmlformats.org/officeDocument/2006/relationships/image" Target="../media/image65.png"  /><Relationship Id="rId9" Type="http://schemas.openxmlformats.org/officeDocument/2006/relationships/image" Target="../media/image67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.xml"  /><Relationship Id="rId10" Type="http://schemas.openxmlformats.org/officeDocument/2006/relationships/image" Target="../media/image71.png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13.png"  /><Relationship Id="rId4" Type="http://schemas.openxmlformats.org/officeDocument/2006/relationships/image" Target="../media/image28.png"  /><Relationship Id="rId5" Type="http://schemas.openxmlformats.org/officeDocument/2006/relationships/image" Target="../media/image29.png"  /><Relationship Id="rId6" Type="http://schemas.openxmlformats.org/officeDocument/2006/relationships/image" Target="../media/image29.png"  /><Relationship Id="rId7" Type="http://schemas.openxmlformats.org/officeDocument/2006/relationships/image" Target="../media/image30.png"  /><Relationship Id="rId8" Type="http://schemas.openxmlformats.org/officeDocument/2006/relationships/image" Target="../media/image59.png"  /><Relationship Id="rId9" Type="http://schemas.openxmlformats.org/officeDocument/2006/relationships/image" Target="../media/image70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3.png"  /><Relationship Id="rId3" Type="http://schemas.openxmlformats.org/officeDocument/2006/relationships/image" Target="../media/image28.png"  /><Relationship Id="rId4" Type="http://schemas.openxmlformats.org/officeDocument/2006/relationships/image" Target="../media/image29.png"  /><Relationship Id="rId5" Type="http://schemas.openxmlformats.org/officeDocument/2006/relationships/image" Target="../media/image29.png"  /><Relationship Id="rId6" Type="http://schemas.openxmlformats.org/officeDocument/2006/relationships/image" Target="../media/image30.png"  /><Relationship Id="rId7" Type="http://schemas.openxmlformats.org/officeDocument/2006/relationships/image" Target="../media/image26.png"  /><Relationship Id="rId8" Type="http://schemas.openxmlformats.org/officeDocument/2006/relationships/image" Target="../media/image72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3.png"  /><Relationship Id="rId3" Type="http://schemas.openxmlformats.org/officeDocument/2006/relationships/image" Target="../media/image28.png"  /><Relationship Id="rId4" Type="http://schemas.openxmlformats.org/officeDocument/2006/relationships/image" Target="../media/image29.png"  /><Relationship Id="rId5" Type="http://schemas.openxmlformats.org/officeDocument/2006/relationships/image" Target="../media/image29.png"  /><Relationship Id="rId6" Type="http://schemas.openxmlformats.org/officeDocument/2006/relationships/image" Target="../media/image30.png"  /><Relationship Id="rId7" Type="http://schemas.openxmlformats.org/officeDocument/2006/relationships/image" Target="../media/image72.png"  /><Relationship Id="rId8" Type="http://schemas.openxmlformats.org/officeDocument/2006/relationships/image" Target="../media/image73.pn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3.png"  /><Relationship Id="rId3" Type="http://schemas.openxmlformats.org/officeDocument/2006/relationships/image" Target="../media/image28.png"  /><Relationship Id="rId4" Type="http://schemas.openxmlformats.org/officeDocument/2006/relationships/image" Target="../media/image29.png"  /><Relationship Id="rId5" Type="http://schemas.openxmlformats.org/officeDocument/2006/relationships/image" Target="../media/image29.png"  /><Relationship Id="rId6" Type="http://schemas.openxmlformats.org/officeDocument/2006/relationships/image" Target="../media/image30.png"  /><Relationship Id="rId7" Type="http://schemas.openxmlformats.org/officeDocument/2006/relationships/image" Target="../media/image74.png"  /><Relationship Id="rId8" Type="http://schemas.openxmlformats.org/officeDocument/2006/relationships/image" Target="../media/image75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3.png"  /><Relationship Id="rId3" Type="http://schemas.openxmlformats.org/officeDocument/2006/relationships/image" Target="../media/image15.png"  /><Relationship Id="rId4" Type="http://schemas.openxmlformats.org/officeDocument/2006/relationships/image" Target="../media/image16.png"  /><Relationship Id="rId5" Type="http://schemas.openxmlformats.org/officeDocument/2006/relationships/image" Target="../media/image17.png"  /><Relationship Id="rId6" Type="http://schemas.openxmlformats.org/officeDocument/2006/relationships/image" Target="../media/image18.png"  /><Relationship Id="rId7" Type="http://schemas.openxmlformats.org/officeDocument/2006/relationships/image" Target="../media/image19.png"  /><Relationship Id="rId8" Type="http://schemas.openxmlformats.org/officeDocument/2006/relationships/image" Target="../media/image20.png"  /><Relationship Id="rId9" Type="http://schemas.openxmlformats.org/officeDocument/2006/relationships/image" Target="../media/image21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2.png"  /><Relationship Id="rId3" Type="http://schemas.openxmlformats.org/officeDocument/2006/relationships/image" Target="../media/image23.png"  /><Relationship Id="rId4" Type="http://schemas.openxmlformats.org/officeDocument/2006/relationships/image" Target="../media/image24.png"  /><Relationship Id="rId5" Type="http://schemas.openxmlformats.org/officeDocument/2006/relationships/image" Target="../media/image24.png"  /><Relationship Id="rId6" Type="http://schemas.openxmlformats.org/officeDocument/2006/relationships/image" Target="../media/image25.png"  /><Relationship Id="rId7" Type="http://schemas.openxmlformats.org/officeDocument/2006/relationships/image" Target="../media/image26.png"  /><Relationship Id="rId8" Type="http://schemas.openxmlformats.org/officeDocument/2006/relationships/image" Target="../media/image27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2.png"  /><Relationship Id="rId3" Type="http://schemas.openxmlformats.org/officeDocument/2006/relationships/image" Target="../media/image28.png"  /><Relationship Id="rId4" Type="http://schemas.openxmlformats.org/officeDocument/2006/relationships/image" Target="../media/image29.png"  /><Relationship Id="rId5" Type="http://schemas.openxmlformats.org/officeDocument/2006/relationships/image" Target="../media/image29.png"  /><Relationship Id="rId6" Type="http://schemas.openxmlformats.org/officeDocument/2006/relationships/image" Target="../media/image30.png"  /><Relationship Id="rId7" Type="http://schemas.openxmlformats.org/officeDocument/2006/relationships/image" Target="../media/image26.png"  /><Relationship Id="rId8" Type="http://schemas.openxmlformats.org/officeDocument/2006/relationships/image" Target="../media/image31.png"  /><Relationship Id="rId9" Type="http://schemas.openxmlformats.org/officeDocument/2006/relationships/image" Target="../media/image32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3.png"  /><Relationship Id="rId3" Type="http://schemas.openxmlformats.org/officeDocument/2006/relationships/image" Target="../media/image23.png"  /><Relationship Id="rId4" Type="http://schemas.openxmlformats.org/officeDocument/2006/relationships/image" Target="../media/image29.png"  /><Relationship Id="rId5" Type="http://schemas.openxmlformats.org/officeDocument/2006/relationships/image" Target="../media/image25.png"  /><Relationship Id="rId6" Type="http://schemas.openxmlformats.org/officeDocument/2006/relationships/image" Target="../media/image34.png"  /><Relationship Id="rId7" Type="http://schemas.openxmlformats.org/officeDocument/2006/relationships/image" Target="../media/image35.png"  /><Relationship Id="rId8" Type="http://schemas.openxmlformats.org/officeDocument/2006/relationships/image" Target="../media/image36.png"  /><Relationship Id="rId9" Type="http://schemas.openxmlformats.org/officeDocument/2006/relationships/image" Target="../media/image37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2.png"  /><Relationship Id="rId3" Type="http://schemas.openxmlformats.org/officeDocument/2006/relationships/image" Target="../media/image28.png"  /><Relationship Id="rId4" Type="http://schemas.openxmlformats.org/officeDocument/2006/relationships/image" Target="../media/image29.png"  /><Relationship Id="rId5" Type="http://schemas.openxmlformats.org/officeDocument/2006/relationships/image" Target="../media/image29.png"  /><Relationship Id="rId6" Type="http://schemas.openxmlformats.org/officeDocument/2006/relationships/image" Target="../media/image27.png"  /><Relationship Id="rId7" Type="http://schemas.openxmlformats.org/officeDocument/2006/relationships/image" Target="../media/image38.png"  /><Relationship Id="rId8" Type="http://schemas.openxmlformats.org/officeDocument/2006/relationships/image" Target="../media/image30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2.png"  /><Relationship Id="rId3" Type="http://schemas.openxmlformats.org/officeDocument/2006/relationships/image" Target="../media/image28.png"  /><Relationship Id="rId4" Type="http://schemas.openxmlformats.org/officeDocument/2006/relationships/image" Target="../media/image29.png"  /><Relationship Id="rId5" Type="http://schemas.openxmlformats.org/officeDocument/2006/relationships/image" Target="../media/image29.png"  /><Relationship Id="rId6" Type="http://schemas.openxmlformats.org/officeDocument/2006/relationships/image" Target="../media/image30.png"  /><Relationship Id="rId7" Type="http://schemas.openxmlformats.org/officeDocument/2006/relationships/image" Target="../media/image26.png"  /><Relationship Id="rId8" Type="http://schemas.openxmlformats.org/officeDocument/2006/relationships/image" Target="../media/image39.png"  /><Relationship Id="rId9" Type="http://schemas.openxmlformats.org/officeDocument/2006/relationships/image" Target="../media/image40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3.png"  /><Relationship Id="rId3" Type="http://schemas.openxmlformats.org/officeDocument/2006/relationships/image" Target="../media/image23.png"  /><Relationship Id="rId4" Type="http://schemas.openxmlformats.org/officeDocument/2006/relationships/image" Target="../media/image24.png"  /><Relationship Id="rId5" Type="http://schemas.openxmlformats.org/officeDocument/2006/relationships/image" Target="../media/image24.png"  /><Relationship Id="rId6" Type="http://schemas.openxmlformats.org/officeDocument/2006/relationships/image" Target="../media/image27.png"  /><Relationship Id="rId7" Type="http://schemas.openxmlformats.org/officeDocument/2006/relationships/image" Target="../media/image25.png"  /><Relationship Id="rId8" Type="http://schemas.openxmlformats.org/officeDocument/2006/relationships/image" Target="../media/image41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71737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457200" y="431800"/>
            <a:ext cx="17360900" cy="9423400"/>
          </a:xfrm>
          <a:prstGeom prst="rect">
            <a:avLst/>
          </a:prstGeom>
          <a:effectLst>
            <a:outerShdw dir="4020000" dist="362644" blurRad="1106733">
              <a:srgbClr val="000000">
                <a:alpha val="50000"/>
              </a:srgbClr>
            </a:outerShdw>
          </a:effectLst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499100" y="660400"/>
            <a:ext cx="7289800" cy="444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39800" y="774700"/>
            <a:ext cx="228600" cy="2286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308100" y="774700"/>
            <a:ext cx="228600" cy="2286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663700" y="774700"/>
            <a:ext cx="228600" cy="2286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7106900" y="736600"/>
            <a:ext cx="228600" cy="2794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5473700" y="6350000"/>
            <a:ext cx="1193800" cy="11938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8572500" y="6350000"/>
            <a:ext cx="1181100" cy="11811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0274300" y="6985000"/>
            <a:ext cx="673100" cy="5969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1645900" y="6489700"/>
            <a:ext cx="914400" cy="9144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7175500" y="6781800"/>
            <a:ext cx="1003300" cy="10033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6845300" y="698500"/>
            <a:ext cx="45974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FFFFFF"/>
                </a:solidFill>
                <a:latin typeface="Pretendard Light"/>
              </a:rPr>
              <a:t>presentation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035300" y="3670300"/>
            <a:ext cx="12230100" cy="8001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altLang="ko-KR" sz="4500" b="0" i="0" u="none" strike="noStrike">
                <a:solidFill>
                  <a:srgbClr val="494a4e"/>
                </a:solidFill>
                <a:ea typeface="Pretendard Medium"/>
              </a:rPr>
              <a:t>Team_Travelgram</a:t>
            </a:r>
            <a:endParaRPr lang="en-US" altLang="ko-KR" sz="4500" b="0" i="0" u="none" strike="noStrike">
              <a:solidFill>
                <a:srgbClr val="494a4e"/>
              </a:solidFill>
              <a:ea typeface="Pretendard Medium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2552700" y="4457700"/>
            <a:ext cx="13182600" cy="16002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altLang="ko-KR" sz="9000" b="1" i="0" u="none" strike="noStrike">
                <a:solidFill>
                  <a:srgbClr val="000000"/>
                </a:solidFill>
                <a:ea typeface="Pretendard Bold"/>
              </a:rPr>
              <a:t>5</a:t>
            </a:r>
            <a:r>
              <a:rPr lang="ko-KR" altLang="en-US" sz="9000" b="1" i="0" u="none" strike="noStrike">
                <a:solidFill>
                  <a:srgbClr val="000000"/>
                </a:solidFill>
                <a:ea typeface="Pretendard Bold"/>
              </a:rPr>
              <a:t>조 </a:t>
            </a:r>
            <a:r>
              <a:rPr lang="en-US" altLang="ko-KR" sz="9000" b="1" i="0" u="none" strike="noStrike">
                <a:solidFill>
                  <a:srgbClr val="000000"/>
                </a:solidFill>
                <a:ea typeface="Pretendard Bold"/>
              </a:rPr>
              <a:t>UI</a:t>
            </a:r>
            <a:r>
              <a:rPr lang="ko-KR" altLang="en-US" sz="9000" b="1" i="0" u="none" strike="noStrike">
                <a:solidFill>
                  <a:srgbClr val="000000"/>
                </a:solidFill>
                <a:ea typeface="Pretendard Bold"/>
              </a:rPr>
              <a:t>구현</a:t>
            </a:r>
            <a:endParaRPr lang="ko-KR" altLang="en-US" sz="9000" b="1" i="0" u="none" strike="noStrike">
              <a:solidFill>
                <a:srgbClr val="000000"/>
              </a:solidFill>
              <a:ea typeface="Pretendard Bold"/>
            </a:endParaRPr>
          </a:p>
        </p:txBody>
      </p:sp>
    </p:spTree>
  </p:cSld>
  <p:clrMapOvr>
    <a:masterClrMapping/>
  </p:clrMapOvr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71737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57200" y="431800"/>
            <a:ext cx="17360900" cy="9423400"/>
          </a:xfrm>
          <a:prstGeom prst="rect">
            <a:avLst/>
          </a:prstGeom>
          <a:effectLst>
            <a:outerShdw blurRad="1106733" dist="362644" dir="4020000">
              <a:srgbClr val="000000">
                <a:alpha val="50000"/>
              </a:srgbClr>
            </a:outerShdw>
          </a:effectLst>
        </p:spPr>
      </p:pic>
      <p:pic>
        <p:nvPicPr>
          <p:cNvPr id="31" name="Picture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id="20" name="Picture 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09600" y="1562100"/>
            <a:ext cx="7543800" cy="8293100"/>
          </a:xfrm>
          <a:prstGeom prst="rect">
            <a:avLst/>
          </a:prstGeom>
          <a:effectLst>
            <a:outerShdw blurRad="896557" dist="326398" dir="4020000">
              <a:srgbClr val="000000">
                <a:alpha val="50000"/>
              </a:srgbClr>
            </a:outerShdw>
          </a:effectLst>
        </p:spPr>
      </p:pic>
      <p:pic>
        <p:nvPicPr>
          <p:cNvPr id="22" name="Picture 2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0134600" y="1562100"/>
            <a:ext cx="7543800" cy="8293100"/>
          </a:xfrm>
          <a:prstGeom prst="rect">
            <a:avLst/>
          </a:prstGeom>
          <a:effectLst>
            <a:outerShdw blurRad="896557" dist="326398" dir="4020000">
              <a:srgbClr val="000000">
                <a:alpha val="50000"/>
              </a:srgbClr>
            </a:outerShdw>
          </a:effectLst>
        </p:spPr>
      </p:pic>
      <p:sp>
        <p:nvSpPr>
          <p:cNvPr id="23" name="오른쪽 화살표 22"/>
          <p:cNvSpPr/>
          <p:nvPr/>
        </p:nvSpPr>
        <p:spPr>
          <a:xfrm>
            <a:off x="8686800" y="4724400"/>
            <a:ext cx="914400" cy="838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34548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en-US" altLang="ko-KR"/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041784" y="3796093"/>
            <a:ext cx="6654416" cy="3176207"/>
          </a:xfrm>
          <a:prstGeom prst="rect">
            <a:avLst/>
          </a:prstGeom>
          <a:ln>
            <a:solidFill>
              <a:schemeClr val="dk1"/>
            </a:solidFill>
          </a:ln>
        </p:spPr>
      </p:pic>
      <p:pic>
        <p:nvPicPr>
          <p:cNvPr id="32" name="Picture 5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5499100" y="660400"/>
            <a:ext cx="7289800" cy="444500"/>
          </a:xfrm>
          <a:prstGeom prst="rect">
            <a:avLst/>
          </a:prstGeom>
        </p:spPr>
      </p:pic>
      <p:sp>
        <p:nvSpPr>
          <p:cNvPr id="35" name="TextBox 15"/>
          <p:cNvSpPr txBox="1"/>
          <p:nvPr/>
        </p:nvSpPr>
        <p:spPr>
          <a:xfrm>
            <a:off x="6845300" y="698500"/>
            <a:ext cx="45974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ko-KR" altLang="en-US" sz="2000" b="0" i="0" u="none" strike="noStrike">
                <a:solidFill>
                  <a:srgbClr val="ffffff"/>
                </a:solidFill>
                <a:latin typeface="Pretendard Light"/>
              </a:rPr>
              <a:t>메인 페이지</a:t>
            </a:r>
            <a:endParaRPr lang="ko-KR" altLang="en-US" sz="2000" b="0" i="0" u="none" strike="noStrike">
              <a:solidFill>
                <a:srgbClr val="ffffff"/>
              </a:solidFill>
              <a:latin typeface="Pretendard Light"/>
            </a:endParaRPr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0744200" y="1866900"/>
            <a:ext cx="6309931" cy="1363067"/>
          </a:xfrm>
          <a:prstGeom prst="rect">
            <a:avLst/>
          </a:prstGeom>
        </p:spPr>
      </p:pic>
      <p:sp>
        <p:nvSpPr>
          <p:cNvPr id="38" name="가로 글상자 37"/>
          <p:cNvSpPr txBox="1"/>
          <p:nvPr/>
        </p:nvSpPr>
        <p:spPr>
          <a:xfrm>
            <a:off x="10744200" y="3259455"/>
            <a:ext cx="5257800" cy="643890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/>
              <a:t>스토리 마우스 호버 시 조금 커진다</a:t>
            </a:r>
            <a:r>
              <a:rPr lang="en-US" altLang="ko-KR"/>
              <a:t>,</a:t>
            </a:r>
            <a:br>
              <a:rPr lang="ko-KR" altLang="en-US"/>
            </a:br>
            <a:r>
              <a:rPr lang="ko-KR" altLang="en-US"/>
              <a:t>스토리를 좌우로 스크롤이 가능하다</a:t>
            </a:r>
            <a:endParaRPr lang="ko-KR" altLang="en-US"/>
          </a:p>
        </p:txBody>
      </p:sp>
      <p:pic>
        <p:nvPicPr>
          <p:cNvPr id="39" name="그림 38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10776968" y="4142821"/>
            <a:ext cx="4082032" cy="3972479"/>
          </a:xfrm>
          <a:prstGeom prst="rect">
            <a:avLst/>
          </a:prstGeom>
        </p:spPr>
      </p:pic>
      <p:sp>
        <p:nvSpPr>
          <p:cNvPr id="41" name="가로 글상자 40"/>
          <p:cNvSpPr txBox="1"/>
          <p:nvPr/>
        </p:nvSpPr>
        <p:spPr>
          <a:xfrm>
            <a:off x="10820400" y="8279130"/>
            <a:ext cx="5257800" cy="902970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/>
              <a:t>하트 클릭 시 빨간색 하트로 바뀐다</a:t>
            </a:r>
            <a:r>
              <a:rPr lang="en-US" altLang="ko-KR"/>
              <a:t>,</a:t>
            </a:r>
            <a:br>
              <a:rPr lang="ko-KR" altLang="en-US"/>
            </a:br>
            <a:r>
              <a:rPr lang="ko-KR" altLang="en-US"/>
              <a:t>한번 더 클릭 시 원래 상태로 돌아온다</a:t>
            </a:r>
            <a:r>
              <a:rPr lang="en-US" altLang="ko-KR"/>
              <a:t>.</a:t>
            </a:r>
            <a:endParaRPr lang="en-US" altLang="ko-KR"/>
          </a:p>
          <a:p>
            <a:pPr lvl="0">
              <a:defRPr/>
            </a:pPr>
            <a:r>
              <a:rPr lang="ko-KR" altLang="en-US"/>
              <a:t>반복 가능하다</a:t>
            </a:r>
            <a:r>
              <a:rPr lang="en-US" altLang="ko-KR"/>
              <a:t>.</a:t>
            </a:r>
            <a:endParaRPr lang="en-US" altLang="ko-KR"/>
          </a:p>
        </p:txBody>
      </p:sp>
      <p:sp>
        <p:nvSpPr>
          <p:cNvPr id="42" name="가로 글상자 41"/>
          <p:cNvSpPr txBox="1"/>
          <p:nvPr/>
        </p:nvSpPr>
        <p:spPr>
          <a:xfrm>
            <a:off x="1066800" y="3404235"/>
            <a:ext cx="1600200" cy="367665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/>
              <a:t>메인 페이지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976552"/>
      </p:ext>
    </p:extLst>
  </p:cSld>
  <p:clrMapOvr>
    <a:masterClrMapping/>
  </p:clrMapOvr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71737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57200" y="431800"/>
            <a:ext cx="17360900" cy="9423400"/>
          </a:xfrm>
          <a:prstGeom prst="rect">
            <a:avLst/>
          </a:prstGeom>
          <a:effectLst>
            <a:outerShdw blurRad="1106733" dist="362644" dir="4020000">
              <a:srgbClr val="000000">
                <a:alpha val="50000"/>
              </a:srgbClr>
            </a:outerShdw>
          </a:effectLst>
        </p:spPr>
      </p:pic>
      <p:pic>
        <p:nvPicPr>
          <p:cNvPr id="31" name="Picture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id="20" name="Picture 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09600" y="1562100"/>
            <a:ext cx="7543800" cy="8293100"/>
          </a:xfrm>
          <a:prstGeom prst="rect">
            <a:avLst/>
          </a:prstGeom>
          <a:effectLst>
            <a:outerShdw blurRad="896557" dist="326398" dir="4020000">
              <a:srgbClr val="000000">
                <a:alpha val="50000"/>
              </a:srgbClr>
            </a:outerShdw>
          </a:effectLst>
        </p:spPr>
      </p:pic>
      <p:pic>
        <p:nvPicPr>
          <p:cNvPr id="22" name="Picture 2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0134600" y="1562100"/>
            <a:ext cx="7543800" cy="8293100"/>
          </a:xfrm>
          <a:prstGeom prst="rect">
            <a:avLst/>
          </a:prstGeom>
          <a:effectLst>
            <a:outerShdw blurRad="896557" dist="326398" dir="4020000">
              <a:srgbClr val="000000">
                <a:alpha val="50000"/>
              </a:srgbClr>
            </a:outerShdw>
          </a:effectLst>
        </p:spPr>
      </p:pic>
      <p:sp>
        <p:nvSpPr>
          <p:cNvPr id="23" name="오른쪽 화살표 22"/>
          <p:cNvSpPr/>
          <p:nvPr/>
        </p:nvSpPr>
        <p:spPr>
          <a:xfrm>
            <a:off x="8686800" y="4724400"/>
            <a:ext cx="914400" cy="838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34548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en-US" altLang="ko-KR"/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066800" y="2424493"/>
            <a:ext cx="6654416" cy="3176207"/>
          </a:xfrm>
          <a:prstGeom prst="rect">
            <a:avLst/>
          </a:prstGeom>
          <a:ln>
            <a:solidFill>
              <a:schemeClr val="dk1"/>
            </a:solidFill>
          </a:ln>
        </p:spPr>
      </p:pic>
      <p:pic>
        <p:nvPicPr>
          <p:cNvPr id="32" name="Picture 5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5499100" y="660400"/>
            <a:ext cx="7289800" cy="444500"/>
          </a:xfrm>
          <a:prstGeom prst="rect">
            <a:avLst/>
          </a:prstGeom>
        </p:spPr>
      </p:pic>
      <p:sp>
        <p:nvSpPr>
          <p:cNvPr id="35" name="TextBox 15"/>
          <p:cNvSpPr txBox="1"/>
          <p:nvPr/>
        </p:nvSpPr>
        <p:spPr>
          <a:xfrm>
            <a:off x="6845300" y="698500"/>
            <a:ext cx="45974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ko-KR" altLang="en-US" sz="2000" b="0" i="0" u="none" strike="noStrike">
                <a:solidFill>
                  <a:srgbClr val="ffffff"/>
                </a:solidFill>
                <a:latin typeface="Pretendard Light"/>
              </a:rPr>
              <a:t>메인 페이지</a:t>
            </a:r>
            <a:endParaRPr lang="ko-KR" altLang="en-US" sz="2000" b="0" i="0" u="none" strike="noStrike">
              <a:solidFill>
                <a:srgbClr val="ffffff"/>
              </a:solidFill>
              <a:latin typeface="Pretendard Light"/>
            </a:endParaRPr>
          </a:p>
        </p:txBody>
      </p:sp>
      <p:sp>
        <p:nvSpPr>
          <p:cNvPr id="41" name="가로 글상자 40"/>
          <p:cNvSpPr txBox="1"/>
          <p:nvPr/>
        </p:nvSpPr>
        <p:spPr>
          <a:xfrm>
            <a:off x="10820400" y="8279129"/>
            <a:ext cx="5257800" cy="634366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/>
              <a:t>하트를 클릭하면 좋아요 개수가 </a:t>
            </a:r>
            <a:r>
              <a:rPr lang="en-US" altLang="ko-KR"/>
              <a:t>1</a:t>
            </a:r>
            <a:r>
              <a:rPr lang="ko-KR" altLang="en-US"/>
              <a:t>개 올라간다</a:t>
            </a:r>
            <a:br>
              <a:rPr lang="ko-KR" altLang="en-US"/>
            </a:br>
            <a:r>
              <a:rPr lang="ko-KR" altLang="en-US"/>
              <a:t>다시 하트를 눌러 없애면 좋아요 개수가 </a:t>
            </a:r>
            <a:r>
              <a:rPr lang="en-US" altLang="ko-KR"/>
              <a:t>0</a:t>
            </a:r>
            <a:r>
              <a:rPr lang="ko-KR" altLang="en-US"/>
              <a:t>개가 된다</a:t>
            </a:r>
            <a:r>
              <a:rPr lang="en-US" altLang="ko-KR"/>
              <a:t>.</a:t>
            </a:r>
            <a:endParaRPr lang="en-US" altLang="ko-KR"/>
          </a:p>
        </p:txBody>
      </p:sp>
      <p:sp>
        <p:nvSpPr>
          <p:cNvPr id="42" name="가로 글상자 41"/>
          <p:cNvSpPr txBox="1"/>
          <p:nvPr/>
        </p:nvSpPr>
        <p:spPr>
          <a:xfrm>
            <a:off x="990600" y="1943100"/>
            <a:ext cx="1600200" cy="367665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/>
              <a:t>메인 페이지</a:t>
            </a:r>
            <a:endParaRPr lang="ko-KR" altLang="en-US"/>
          </a:p>
        </p:txBody>
      </p:sp>
      <p:pic>
        <p:nvPicPr>
          <p:cNvPr id="43" name="그림 4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1811000" y="2097301"/>
            <a:ext cx="4229871" cy="5560798"/>
          </a:xfrm>
          <a:prstGeom prst="rect">
            <a:avLst/>
          </a:prstGeom>
        </p:spPr>
      </p:pic>
      <p:pic>
        <p:nvPicPr>
          <p:cNvPr id="44" name="그림 43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1677973" y="6057900"/>
            <a:ext cx="5408625" cy="3464820"/>
          </a:xfrm>
          <a:prstGeom prst="rect">
            <a:avLst/>
          </a:prstGeom>
        </p:spPr>
      </p:pic>
      <p:sp>
        <p:nvSpPr>
          <p:cNvPr id="45" name="가로 글상자 44"/>
          <p:cNvSpPr txBox="1"/>
          <p:nvPr/>
        </p:nvSpPr>
        <p:spPr>
          <a:xfrm>
            <a:off x="1066799" y="5645467"/>
            <a:ext cx="2362201" cy="639128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/>
              <a:t>하트 구현 코드</a:t>
            </a:r>
            <a:endParaRPr lang="ko-KR" altLang="en-US"/>
          </a:p>
          <a:p>
            <a:pPr lvl="0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4675884"/>
      </p:ext>
    </p:extLst>
  </p:cSld>
  <p:clrMapOvr>
    <a:masterClrMapping/>
  </p:clrMapOvr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71737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57200" y="431800"/>
            <a:ext cx="17360900" cy="9423400"/>
          </a:xfrm>
          <a:prstGeom prst="rect">
            <a:avLst/>
          </a:prstGeom>
          <a:effectLst>
            <a:outerShdw blurRad="1106733" dist="362644" dir="4020000">
              <a:srgbClr val="000000">
                <a:alpha val="50000"/>
              </a:srgbClr>
            </a:outerShdw>
          </a:effectLst>
        </p:spPr>
      </p:pic>
      <p:pic>
        <p:nvPicPr>
          <p:cNvPr id="31" name="Picture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id="20" name="Picture 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09600" y="1562100"/>
            <a:ext cx="7543800" cy="8293100"/>
          </a:xfrm>
          <a:prstGeom prst="rect">
            <a:avLst/>
          </a:prstGeom>
          <a:effectLst>
            <a:outerShdw blurRad="896557" dist="326398" dir="4020000">
              <a:srgbClr val="000000">
                <a:alpha val="50000"/>
              </a:srgbClr>
            </a:outerShdw>
          </a:effectLst>
        </p:spPr>
      </p:pic>
      <p:pic>
        <p:nvPicPr>
          <p:cNvPr id="22" name="Picture 2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0134600" y="1562100"/>
            <a:ext cx="7543800" cy="8293100"/>
          </a:xfrm>
          <a:prstGeom prst="rect">
            <a:avLst/>
          </a:prstGeom>
          <a:effectLst>
            <a:outerShdw blurRad="896557" dist="326398" dir="4020000">
              <a:srgbClr val="000000">
                <a:alpha val="50000"/>
              </a:srgbClr>
            </a:outerShdw>
          </a:effectLst>
        </p:spPr>
      </p:pic>
      <p:sp>
        <p:nvSpPr>
          <p:cNvPr id="23" name="오른쪽 화살표 22"/>
          <p:cNvSpPr/>
          <p:nvPr/>
        </p:nvSpPr>
        <p:spPr>
          <a:xfrm>
            <a:off x="8686800" y="4724400"/>
            <a:ext cx="914400" cy="838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34548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en-US" altLang="ko-KR"/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041784" y="3796093"/>
            <a:ext cx="6654416" cy="3176207"/>
          </a:xfrm>
          <a:prstGeom prst="rect">
            <a:avLst/>
          </a:prstGeom>
          <a:ln>
            <a:solidFill>
              <a:schemeClr val="dk1"/>
            </a:solidFill>
          </a:ln>
        </p:spPr>
      </p:pic>
      <p:pic>
        <p:nvPicPr>
          <p:cNvPr id="32" name="Picture 5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5499100" y="660400"/>
            <a:ext cx="7289800" cy="444500"/>
          </a:xfrm>
          <a:prstGeom prst="rect">
            <a:avLst/>
          </a:prstGeom>
        </p:spPr>
      </p:pic>
      <p:sp>
        <p:nvSpPr>
          <p:cNvPr id="35" name="TextBox 15"/>
          <p:cNvSpPr txBox="1"/>
          <p:nvPr/>
        </p:nvSpPr>
        <p:spPr>
          <a:xfrm>
            <a:off x="6845300" y="698500"/>
            <a:ext cx="45974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ko-KR" altLang="en-US" sz="2000" b="0" i="0" u="none" strike="noStrike">
                <a:solidFill>
                  <a:srgbClr val="ffffff"/>
                </a:solidFill>
                <a:latin typeface="Pretendard Light"/>
              </a:rPr>
              <a:t>메인 페이지</a:t>
            </a:r>
            <a:endParaRPr lang="ko-KR" altLang="en-US" sz="2000" b="0" i="0" u="none" strike="noStrike">
              <a:solidFill>
                <a:srgbClr val="ffffff"/>
              </a:solidFill>
              <a:latin typeface="Pretendard Light"/>
            </a:endParaRPr>
          </a:p>
        </p:txBody>
      </p:sp>
      <p:sp>
        <p:nvSpPr>
          <p:cNvPr id="42" name="가로 글상자 41"/>
          <p:cNvSpPr txBox="1"/>
          <p:nvPr/>
        </p:nvSpPr>
        <p:spPr>
          <a:xfrm>
            <a:off x="990600" y="3467100"/>
            <a:ext cx="1600200" cy="367665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/>
              <a:t>메인 페이지</a:t>
            </a:r>
            <a:endParaRPr lang="ko-KR" altLang="en-US"/>
          </a:p>
        </p:txBody>
      </p:sp>
      <p:pic>
        <p:nvPicPr>
          <p:cNvPr id="43" name="그림 4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2442720" y="2083860"/>
            <a:ext cx="2873480" cy="3897839"/>
          </a:xfrm>
          <a:prstGeom prst="rect">
            <a:avLst/>
          </a:prstGeom>
          <a:ln>
            <a:solidFill>
              <a:schemeClr val="dk1"/>
            </a:solidFill>
          </a:ln>
        </p:spPr>
      </p:pic>
      <p:sp>
        <p:nvSpPr>
          <p:cNvPr id="44" name="가로 글상자 43"/>
          <p:cNvSpPr txBox="1"/>
          <p:nvPr/>
        </p:nvSpPr>
        <p:spPr>
          <a:xfrm>
            <a:off x="12420600" y="6362700"/>
            <a:ext cx="4038600" cy="367665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/>
              <a:t>피드 영상 자동 재생 구현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4134026"/>
      </p:ext>
    </p:extLst>
  </p:cSld>
  <p:clrMapOvr>
    <a:masterClrMapping/>
  </p:clrMapOvr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71737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57200" y="431800"/>
            <a:ext cx="17360900" cy="9423400"/>
          </a:xfrm>
          <a:prstGeom prst="rect">
            <a:avLst/>
          </a:prstGeom>
          <a:effectLst>
            <a:outerShdw blurRad="1106733" dist="362644" dir="4020000">
              <a:srgbClr val="000000">
                <a:alpha val="50000"/>
              </a:srgbClr>
            </a:outerShdw>
          </a:effectLst>
        </p:spPr>
      </p:pic>
      <p:pic>
        <p:nvPicPr>
          <p:cNvPr id="31" name="Picture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id="20" name="Picture 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09600" y="1562100"/>
            <a:ext cx="7543800" cy="8293100"/>
          </a:xfrm>
          <a:prstGeom prst="rect">
            <a:avLst/>
          </a:prstGeom>
          <a:effectLst>
            <a:outerShdw blurRad="896557" dist="326398" dir="4020000">
              <a:srgbClr val="000000">
                <a:alpha val="50000"/>
              </a:srgbClr>
            </a:outerShdw>
          </a:effectLst>
        </p:spPr>
      </p:pic>
      <p:pic>
        <p:nvPicPr>
          <p:cNvPr id="22" name="Picture 2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0134600" y="1562100"/>
            <a:ext cx="7543800" cy="8293100"/>
          </a:xfrm>
          <a:prstGeom prst="rect">
            <a:avLst/>
          </a:prstGeom>
          <a:effectLst>
            <a:outerShdw blurRad="896557" dist="326398" dir="4020000">
              <a:srgbClr val="000000">
                <a:alpha val="50000"/>
              </a:srgbClr>
            </a:outerShdw>
          </a:effectLst>
        </p:spPr>
      </p:pic>
      <p:sp>
        <p:nvSpPr>
          <p:cNvPr id="23" name="오른쪽 화살표 22"/>
          <p:cNvSpPr/>
          <p:nvPr/>
        </p:nvSpPr>
        <p:spPr>
          <a:xfrm>
            <a:off x="8686800" y="4724400"/>
            <a:ext cx="914400" cy="838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34548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en-US" altLang="ko-KR"/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041784" y="3796093"/>
            <a:ext cx="6654416" cy="3176207"/>
          </a:xfrm>
          <a:prstGeom prst="rect">
            <a:avLst/>
          </a:prstGeom>
          <a:ln>
            <a:solidFill>
              <a:schemeClr val="dk1"/>
            </a:solidFill>
          </a:ln>
        </p:spPr>
      </p:pic>
      <p:pic>
        <p:nvPicPr>
          <p:cNvPr id="32" name="Picture 5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5499100" y="660400"/>
            <a:ext cx="7289800" cy="444500"/>
          </a:xfrm>
          <a:prstGeom prst="rect">
            <a:avLst/>
          </a:prstGeom>
        </p:spPr>
      </p:pic>
      <p:sp>
        <p:nvSpPr>
          <p:cNvPr id="35" name="TextBox 15"/>
          <p:cNvSpPr txBox="1"/>
          <p:nvPr/>
        </p:nvSpPr>
        <p:spPr>
          <a:xfrm>
            <a:off x="6845300" y="698500"/>
            <a:ext cx="45974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ko-KR" altLang="en-US" sz="2000" b="0" i="0" u="none" strike="noStrike">
                <a:solidFill>
                  <a:srgbClr val="ffffff"/>
                </a:solidFill>
                <a:latin typeface="Pretendard Light"/>
              </a:rPr>
              <a:t>메인 페이지</a:t>
            </a:r>
            <a:endParaRPr lang="ko-KR" altLang="en-US" sz="2000" b="0" i="0" u="none" strike="noStrike">
              <a:solidFill>
                <a:srgbClr val="ffffff"/>
              </a:solidFill>
              <a:latin typeface="Pretendard Light"/>
            </a:endParaRPr>
          </a:p>
        </p:txBody>
      </p:sp>
      <p:sp>
        <p:nvSpPr>
          <p:cNvPr id="42" name="가로 글상자 41"/>
          <p:cNvSpPr txBox="1"/>
          <p:nvPr/>
        </p:nvSpPr>
        <p:spPr>
          <a:xfrm>
            <a:off x="990600" y="3467100"/>
            <a:ext cx="1600200" cy="367665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/>
              <a:t>메인 페이지</a:t>
            </a:r>
            <a:endParaRPr lang="ko-KR" altLang="en-US"/>
          </a:p>
        </p:txBody>
      </p:sp>
      <p:sp>
        <p:nvSpPr>
          <p:cNvPr id="44" name="가로 글상자 43"/>
          <p:cNvSpPr txBox="1"/>
          <p:nvPr/>
        </p:nvSpPr>
        <p:spPr>
          <a:xfrm>
            <a:off x="11887200" y="5878830"/>
            <a:ext cx="4038600" cy="636270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/>
              <a:t>뷰포트 </a:t>
            </a:r>
            <a:r>
              <a:rPr lang="en-US" altLang="ko-KR"/>
              <a:t>1000px </a:t>
            </a:r>
            <a:r>
              <a:rPr lang="ko-KR" altLang="en-US"/>
              <a:t>이하로 축소 시</a:t>
            </a:r>
            <a:br>
              <a:rPr lang="ko-KR" altLang="en-US"/>
            </a:br>
            <a:r>
              <a:rPr lang="ko-KR" altLang="en-US"/>
              <a:t>우측 친구 추천바 </a:t>
            </a:r>
            <a:r>
              <a:rPr lang="en-US" altLang="ko-KR"/>
              <a:t>:</a:t>
            </a:r>
            <a:r>
              <a:rPr lang="ko-KR" altLang="en-US"/>
              <a:t> </a:t>
            </a:r>
            <a:r>
              <a:rPr lang="en-US" altLang="ko-KR"/>
              <a:t>display: none;</a:t>
            </a:r>
            <a:endParaRPr lang="en-US" altLang="ko-KR"/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0674348" y="2048474"/>
            <a:ext cx="6576918" cy="3514125"/>
          </a:xfrm>
          <a:prstGeom prst="rect">
            <a:avLst/>
          </a:prstGeom>
          <a:ln>
            <a:solidFill>
              <a:schemeClr val="dk1"/>
            </a:solidFill>
          </a:ln>
        </p:spPr>
      </p:pic>
      <p:sp>
        <p:nvSpPr>
          <p:cNvPr id="46" name="가로 글상자 45"/>
          <p:cNvSpPr txBox="1"/>
          <p:nvPr/>
        </p:nvSpPr>
        <p:spPr>
          <a:xfrm>
            <a:off x="12039600" y="7326630"/>
            <a:ext cx="4038600" cy="643890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/>
              <a:t>뷰포트 </a:t>
            </a:r>
            <a:r>
              <a:rPr lang="en-US" altLang="ko-KR"/>
              <a:t>850px </a:t>
            </a:r>
            <a:r>
              <a:rPr lang="ko-KR" altLang="en-US"/>
              <a:t>이하로 축소 시</a:t>
            </a:r>
            <a:br>
              <a:rPr lang="ko-KR" altLang="en-US"/>
            </a:br>
            <a:r>
              <a:rPr lang="ko-KR" altLang="en-US"/>
              <a:t>메뉴바 축소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0124545"/>
      </p:ext>
    </p:extLst>
  </p:cSld>
  <p:clrMapOvr>
    <a:masterClrMapping/>
  </p:clrMapOvr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71737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57200" y="431800"/>
            <a:ext cx="17360900" cy="9423400"/>
          </a:xfrm>
          <a:prstGeom prst="rect">
            <a:avLst/>
          </a:prstGeom>
          <a:effectLst>
            <a:outerShdw blurRad="1106733" dist="362644" dir="4020000">
              <a:srgbClr val="000000">
                <a:alpha val="50000"/>
              </a:srgbClr>
            </a:outerShdw>
          </a:effectLst>
        </p:spPr>
      </p:pic>
      <p:pic>
        <p:nvPicPr>
          <p:cNvPr id="31" name="Picture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id="20" name="Picture 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09600" y="1562100"/>
            <a:ext cx="7543800" cy="8293100"/>
          </a:xfrm>
          <a:prstGeom prst="rect">
            <a:avLst/>
          </a:prstGeom>
          <a:effectLst>
            <a:outerShdw blurRad="896557" dist="326398" dir="4020000">
              <a:srgbClr val="000000">
                <a:alpha val="50000"/>
              </a:srgbClr>
            </a:outerShdw>
          </a:effectLst>
        </p:spPr>
      </p:pic>
      <p:pic>
        <p:nvPicPr>
          <p:cNvPr id="22" name="Picture 2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0134600" y="1562100"/>
            <a:ext cx="7543800" cy="8293100"/>
          </a:xfrm>
          <a:prstGeom prst="rect">
            <a:avLst/>
          </a:prstGeom>
          <a:effectLst>
            <a:outerShdw blurRad="896557" dist="326398" dir="4020000">
              <a:srgbClr val="000000">
                <a:alpha val="50000"/>
              </a:srgbClr>
            </a:outerShdw>
          </a:effectLst>
        </p:spPr>
      </p:pic>
      <p:sp>
        <p:nvSpPr>
          <p:cNvPr id="23" name="오른쪽 화살표 22"/>
          <p:cNvSpPr/>
          <p:nvPr/>
        </p:nvSpPr>
        <p:spPr>
          <a:xfrm>
            <a:off x="8686800" y="4724400"/>
            <a:ext cx="914400" cy="838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34548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en-US" altLang="ko-KR"/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041784" y="3796093"/>
            <a:ext cx="6654416" cy="3176207"/>
          </a:xfrm>
          <a:prstGeom prst="rect">
            <a:avLst/>
          </a:prstGeom>
          <a:ln>
            <a:solidFill>
              <a:schemeClr val="dk1"/>
            </a:solidFill>
          </a:ln>
        </p:spPr>
      </p:pic>
      <p:pic>
        <p:nvPicPr>
          <p:cNvPr id="32" name="Picture 5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5499100" y="660400"/>
            <a:ext cx="7289800" cy="444500"/>
          </a:xfrm>
          <a:prstGeom prst="rect">
            <a:avLst/>
          </a:prstGeom>
        </p:spPr>
      </p:pic>
      <p:sp>
        <p:nvSpPr>
          <p:cNvPr id="35" name="TextBox 15"/>
          <p:cNvSpPr txBox="1"/>
          <p:nvPr/>
        </p:nvSpPr>
        <p:spPr>
          <a:xfrm>
            <a:off x="6845300" y="698500"/>
            <a:ext cx="45974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ko-KR" altLang="en-US" sz="2000" b="0" i="0" u="none" strike="noStrike">
                <a:solidFill>
                  <a:srgbClr val="ffffff"/>
                </a:solidFill>
                <a:latin typeface="Pretendard Light"/>
              </a:rPr>
              <a:t>메인 페이지</a:t>
            </a:r>
            <a:endParaRPr lang="ko-KR" altLang="en-US" sz="2000" b="0" i="0" u="none" strike="noStrike">
              <a:solidFill>
                <a:srgbClr val="ffffff"/>
              </a:solidFill>
              <a:latin typeface="Pretendard Light"/>
            </a:endParaRPr>
          </a:p>
        </p:txBody>
      </p:sp>
      <p:sp>
        <p:nvSpPr>
          <p:cNvPr id="42" name="가로 글상자 41"/>
          <p:cNvSpPr txBox="1"/>
          <p:nvPr/>
        </p:nvSpPr>
        <p:spPr>
          <a:xfrm>
            <a:off x="990600" y="3467100"/>
            <a:ext cx="1600200" cy="367665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/>
              <a:t>메인 페이지</a:t>
            </a:r>
            <a:endParaRPr lang="ko-KR" altLang="en-US"/>
          </a:p>
        </p:txBody>
      </p:sp>
      <p:sp>
        <p:nvSpPr>
          <p:cNvPr id="46" name="가로 글상자 45"/>
          <p:cNvSpPr txBox="1"/>
          <p:nvPr/>
        </p:nvSpPr>
        <p:spPr>
          <a:xfrm>
            <a:off x="11582400" y="7277100"/>
            <a:ext cx="4572000" cy="641984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/>
              <a:t>모바일 버전 구현 </a:t>
            </a:r>
            <a:br>
              <a:rPr lang="ko-KR" altLang="en-US"/>
            </a:br>
            <a:r>
              <a:rPr lang="ko-KR" altLang="en-US"/>
              <a:t>모바일 버전 메뉴바 하단으로 고정</a:t>
            </a:r>
            <a:endParaRPr lang="ko-KR" altLang="en-US"/>
          </a:p>
        </p:txBody>
      </p:sp>
      <p:pic>
        <p:nvPicPr>
          <p:cNvPr id="47" name="그림 4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0879479" y="1942464"/>
            <a:ext cx="5960722" cy="4039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098020"/>
      </p:ext>
    </p:extLst>
  </p:cSld>
  <p:clrMapOvr>
    <a:masterClrMapping/>
  </p:clrMapOvr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71737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57200" y="431800"/>
            <a:ext cx="17360900" cy="9423400"/>
          </a:xfrm>
          <a:prstGeom prst="rect">
            <a:avLst/>
          </a:prstGeom>
          <a:effectLst>
            <a:outerShdw blurRad="1106733" dist="362644" dir="4020000">
              <a:srgbClr val="000000">
                <a:alpha val="50000"/>
              </a:srgbClr>
            </a:outerShdw>
          </a:effectLst>
        </p:spPr>
      </p:pic>
      <p:pic>
        <p:nvPicPr>
          <p:cNvPr id="31" name="Picture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id="20" name="Picture 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09600" y="1562100"/>
            <a:ext cx="7543800" cy="8293100"/>
          </a:xfrm>
          <a:prstGeom prst="rect">
            <a:avLst/>
          </a:prstGeom>
          <a:effectLst>
            <a:outerShdw blurRad="896557" dist="326398" dir="4020000">
              <a:srgbClr val="000000">
                <a:alpha val="50000"/>
              </a:srgbClr>
            </a:outerShdw>
          </a:effectLst>
        </p:spPr>
      </p:pic>
      <p:pic>
        <p:nvPicPr>
          <p:cNvPr id="22" name="Picture 2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0134600" y="1562100"/>
            <a:ext cx="7543800" cy="8293100"/>
          </a:xfrm>
          <a:prstGeom prst="rect">
            <a:avLst/>
          </a:prstGeom>
          <a:effectLst>
            <a:outerShdw blurRad="896557" dist="326398" dir="4020000">
              <a:srgbClr val="000000">
                <a:alpha val="50000"/>
              </a:srgbClr>
            </a:outerShdw>
          </a:effectLst>
        </p:spPr>
      </p:pic>
      <p:sp>
        <p:nvSpPr>
          <p:cNvPr id="23" name="오른쪽 화살표 22"/>
          <p:cNvSpPr/>
          <p:nvPr/>
        </p:nvSpPr>
        <p:spPr>
          <a:xfrm>
            <a:off x="8686800" y="4724400"/>
            <a:ext cx="914400" cy="838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34548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en-US" altLang="ko-KR"/>
          </a:p>
        </p:txBody>
      </p:sp>
      <p:pic>
        <p:nvPicPr>
          <p:cNvPr id="32" name="Picture 5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5499100" y="660400"/>
            <a:ext cx="7289800" cy="444500"/>
          </a:xfrm>
          <a:prstGeom prst="rect">
            <a:avLst/>
          </a:prstGeom>
        </p:spPr>
      </p:pic>
      <p:sp>
        <p:nvSpPr>
          <p:cNvPr id="35" name="TextBox 15"/>
          <p:cNvSpPr txBox="1"/>
          <p:nvPr/>
        </p:nvSpPr>
        <p:spPr>
          <a:xfrm>
            <a:off x="6845300" y="698500"/>
            <a:ext cx="45974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ko-KR" altLang="en-US" sz="2000" b="0" i="0" u="none" strike="noStrike">
                <a:solidFill>
                  <a:srgbClr val="ffffff"/>
                </a:solidFill>
                <a:latin typeface="Pretendard Light"/>
              </a:rPr>
              <a:t>메인 페이지 오류</a:t>
            </a:r>
            <a:r>
              <a:rPr lang="en-US" altLang="ko-KR" sz="2000" b="0" i="0" u="none" strike="noStrike">
                <a:solidFill>
                  <a:srgbClr val="ffffff"/>
                </a:solidFill>
                <a:latin typeface="Pretendard Light"/>
              </a:rPr>
              <a:t>&amp;</a:t>
            </a:r>
            <a:r>
              <a:rPr lang="ko-KR" altLang="en-US" sz="2000" b="0" i="0" u="none" strike="noStrike">
                <a:solidFill>
                  <a:srgbClr val="ffffff"/>
                </a:solidFill>
                <a:latin typeface="Pretendard Light"/>
              </a:rPr>
              <a:t>수정</a:t>
            </a:r>
            <a:endParaRPr lang="ko-KR" altLang="en-US" sz="2000" b="0" i="0" u="none" strike="noStrike">
              <a:solidFill>
                <a:srgbClr val="ffffff"/>
              </a:solidFill>
              <a:latin typeface="Pretendard Light"/>
            </a:endParaRPr>
          </a:p>
        </p:txBody>
      </p:sp>
      <p:pic>
        <p:nvPicPr>
          <p:cNvPr id="47" name="그림 46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066800" y="6134100"/>
            <a:ext cx="6501338" cy="1918071"/>
          </a:xfrm>
          <a:prstGeom prst="rect">
            <a:avLst/>
          </a:prstGeom>
        </p:spPr>
      </p:pic>
      <p:sp>
        <p:nvSpPr>
          <p:cNvPr id="48" name="가로 글상자 47"/>
          <p:cNvSpPr txBox="1"/>
          <p:nvPr/>
        </p:nvSpPr>
        <p:spPr>
          <a:xfrm>
            <a:off x="2286000" y="2440847"/>
            <a:ext cx="4038600" cy="367123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/>
              <a:t>메인 페이지 </a:t>
            </a:r>
            <a:r>
              <a:rPr lang="en-US" altLang="ko-KR"/>
              <a:t>HTML </a:t>
            </a:r>
            <a:r>
              <a:rPr lang="ko-KR" altLang="en-US"/>
              <a:t>표준 검사 결과</a:t>
            </a:r>
            <a:endParaRPr lang="ko-KR" altLang="en-US"/>
          </a:p>
        </p:txBody>
      </p:sp>
      <p:pic>
        <p:nvPicPr>
          <p:cNvPr id="49" name="그림 48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066800" y="3298662"/>
            <a:ext cx="6476999" cy="2344744"/>
          </a:xfrm>
          <a:prstGeom prst="rect">
            <a:avLst/>
          </a:prstGeom>
        </p:spPr>
      </p:pic>
      <p:pic>
        <p:nvPicPr>
          <p:cNvPr id="50" name="그림 49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10580787" y="2031133"/>
            <a:ext cx="6640412" cy="3417165"/>
          </a:xfrm>
          <a:prstGeom prst="rect">
            <a:avLst/>
          </a:prstGeom>
        </p:spPr>
      </p:pic>
      <p:sp>
        <p:nvSpPr>
          <p:cNvPr id="51" name="가로 글상자 50"/>
          <p:cNvSpPr txBox="1"/>
          <p:nvPr/>
        </p:nvSpPr>
        <p:spPr>
          <a:xfrm>
            <a:off x="10668000" y="5905500"/>
            <a:ext cx="6477000" cy="3646170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/>
              <a:t>수정 정</a:t>
            </a:r>
            <a:br>
              <a:rPr lang="ko-KR" altLang="en-US"/>
            </a:br>
            <a:r>
              <a:rPr lang="ko-KR" altLang="en-US"/>
              <a:t>    &lt;link rel="stylesheet" href="./CSS/반응형-1000px.css"&gt;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    &lt;link rel="stylesheet" href="./CSS/반응형-500px.css"&gt;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    &lt;link rel="stylesheet" href="./CSS/반응형-850px.css"&gt;</a:t>
            </a:r>
            <a:br>
              <a:rPr lang="ko-KR" altLang="en-US"/>
            </a:br>
            <a:br>
              <a:rPr lang="ko-KR" altLang="en-US"/>
            </a:br>
            <a:r>
              <a:rPr lang="ko-KR" altLang="en-US"/>
              <a:t>수정 후</a:t>
            </a:r>
            <a:br>
              <a:rPr lang="ko-KR" altLang="en-US"/>
            </a:br>
            <a:r>
              <a:rPr lang="ko-KR" altLang="en-US"/>
              <a:t>    &lt;link rel="stylesheet" href="./CSS/반응형-1000px.css"&gt;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    &lt;link rel="stylesheet" href="./CSS/반응형-500px.css"&gt;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    &lt;link rel="stylesheet" href="./CSS/반응형-850px.css"&gt;</a:t>
            </a:r>
            <a:endParaRPr lang="ko-KR" altLang="en-US"/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r>
              <a:rPr lang="ko-KR" altLang="en-US"/>
              <a:t>수정 사항 </a:t>
            </a:r>
            <a:r>
              <a:rPr lang="en-US" altLang="ko-KR"/>
              <a:t>:</a:t>
            </a:r>
            <a:r>
              <a:rPr lang="ko-KR" altLang="en-US"/>
              <a:t> </a:t>
            </a:r>
            <a:r>
              <a:rPr lang="en-US" altLang="ko-KR"/>
              <a:t>css</a:t>
            </a:r>
            <a:r>
              <a:rPr lang="ko-KR" altLang="en-US"/>
              <a:t> 파일에 공백이 포함되면 안 되서 파일명에서 공백을 제거했다</a:t>
            </a:r>
            <a:r>
              <a:rPr lang="en-US" altLang="ko-KR"/>
              <a:t>.</a:t>
            </a:r>
            <a:r>
              <a:rPr lang="ko-KR" altLang="en-US"/>
              <a:t> </a:t>
            </a:r>
            <a:endParaRPr lang="ko-KR" altLang="en-US"/>
          </a:p>
          <a:p>
            <a:pPr lvl="0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7933675"/>
      </p:ext>
    </p:extLst>
  </p:cSld>
  <p:clrMapOvr>
    <a:masterClrMapping/>
  </p:clrMapOvr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71737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57200" y="431800"/>
            <a:ext cx="17360900" cy="9423400"/>
          </a:xfrm>
          <a:prstGeom prst="rect">
            <a:avLst/>
          </a:prstGeom>
          <a:effectLst>
            <a:outerShdw blurRad="1106733" dist="362644" dir="4020000">
              <a:srgbClr val="000000">
                <a:alpha val="50000"/>
              </a:srgbClr>
            </a:outerShdw>
          </a:effectLst>
        </p:spPr>
      </p:pic>
      <p:pic>
        <p:nvPicPr>
          <p:cNvPr id="31" name="Picture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id="20" name="Picture 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09600" y="1562100"/>
            <a:ext cx="7543800" cy="8293100"/>
          </a:xfrm>
          <a:prstGeom prst="rect">
            <a:avLst/>
          </a:prstGeom>
          <a:effectLst>
            <a:outerShdw blurRad="896557" dist="326398" dir="4020000">
              <a:srgbClr val="000000">
                <a:alpha val="50000"/>
              </a:srgbClr>
            </a:outerShdw>
          </a:effectLst>
        </p:spPr>
      </p:pic>
      <p:pic>
        <p:nvPicPr>
          <p:cNvPr id="22" name="Picture 2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0134600" y="1562100"/>
            <a:ext cx="7543800" cy="8293100"/>
          </a:xfrm>
          <a:prstGeom prst="rect">
            <a:avLst/>
          </a:prstGeom>
          <a:effectLst>
            <a:outerShdw blurRad="896557" dist="326398" dir="4020000">
              <a:srgbClr val="000000">
                <a:alpha val="50000"/>
              </a:srgbClr>
            </a:outerShdw>
          </a:effectLst>
        </p:spPr>
      </p:pic>
      <p:sp>
        <p:nvSpPr>
          <p:cNvPr id="23" name="오른쪽 화살표 22"/>
          <p:cNvSpPr/>
          <p:nvPr/>
        </p:nvSpPr>
        <p:spPr>
          <a:xfrm>
            <a:off x="8686800" y="4724400"/>
            <a:ext cx="914400" cy="838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34548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en-US" altLang="ko-KR"/>
          </a:p>
        </p:txBody>
      </p:sp>
      <p:pic>
        <p:nvPicPr>
          <p:cNvPr id="32" name="Picture 5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5499100" y="660400"/>
            <a:ext cx="7289800" cy="444500"/>
          </a:xfrm>
          <a:prstGeom prst="rect">
            <a:avLst/>
          </a:prstGeom>
        </p:spPr>
      </p:pic>
      <p:sp>
        <p:nvSpPr>
          <p:cNvPr id="35" name="TextBox 15"/>
          <p:cNvSpPr txBox="1"/>
          <p:nvPr/>
        </p:nvSpPr>
        <p:spPr>
          <a:xfrm>
            <a:off x="6845300" y="698500"/>
            <a:ext cx="45974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ko-KR" altLang="en-US" sz="2000" b="0" i="0" u="none" strike="noStrike">
                <a:solidFill>
                  <a:srgbClr val="ffffff"/>
                </a:solidFill>
                <a:latin typeface="Pretendard Light"/>
              </a:rPr>
              <a:t>메인 페이지 오류</a:t>
            </a:r>
            <a:r>
              <a:rPr lang="en-US" altLang="ko-KR" sz="2000" b="0" i="0" u="none" strike="noStrike">
                <a:solidFill>
                  <a:srgbClr val="ffffff"/>
                </a:solidFill>
                <a:latin typeface="Pretendard Light"/>
              </a:rPr>
              <a:t>&amp;</a:t>
            </a:r>
            <a:r>
              <a:rPr lang="ko-KR" altLang="en-US" sz="2000" b="0" i="0" u="none" strike="noStrike">
                <a:solidFill>
                  <a:srgbClr val="ffffff"/>
                </a:solidFill>
                <a:latin typeface="Pretendard Light"/>
              </a:rPr>
              <a:t>수정</a:t>
            </a:r>
            <a:endParaRPr lang="ko-KR" altLang="en-US" sz="2000" b="0" i="0" u="none" strike="noStrike">
              <a:solidFill>
                <a:srgbClr val="ffffff"/>
              </a:solidFill>
              <a:latin typeface="Pretendard Light"/>
            </a:endParaRPr>
          </a:p>
        </p:txBody>
      </p:sp>
      <p:pic>
        <p:nvPicPr>
          <p:cNvPr id="52" name="그림 51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066801" y="2042563"/>
            <a:ext cx="6640412" cy="3417165"/>
          </a:xfrm>
          <a:prstGeom prst="rect">
            <a:avLst/>
          </a:prstGeom>
        </p:spPr>
      </p:pic>
      <p:sp>
        <p:nvSpPr>
          <p:cNvPr id="53" name="가로 글상자 52"/>
          <p:cNvSpPr txBox="1"/>
          <p:nvPr/>
        </p:nvSpPr>
        <p:spPr>
          <a:xfrm>
            <a:off x="1154014" y="5916930"/>
            <a:ext cx="6477000" cy="3646170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/>
              <a:t>수정 정</a:t>
            </a:r>
            <a:br>
              <a:rPr lang="ko-KR" altLang="en-US"/>
            </a:br>
            <a:r>
              <a:rPr lang="ko-KR" altLang="en-US"/>
              <a:t>    &lt;link rel="stylesheet" href="./CSS/반응형-1000px.css"&gt;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    &lt;link rel="stylesheet" href="./CSS/반응형-500px.css"&gt;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    &lt;link rel="stylesheet" href="./CSS/반응형-850px.css"&gt;</a:t>
            </a:r>
            <a:br>
              <a:rPr lang="ko-KR" altLang="en-US"/>
            </a:br>
            <a:br>
              <a:rPr lang="ko-KR" altLang="en-US"/>
            </a:br>
            <a:r>
              <a:rPr lang="ko-KR" altLang="en-US"/>
              <a:t>수정 후</a:t>
            </a:r>
            <a:br>
              <a:rPr lang="ko-KR" altLang="en-US"/>
            </a:br>
            <a:r>
              <a:rPr lang="ko-KR" altLang="en-US"/>
              <a:t>    &lt;link rel="stylesheet" href="./CSS/반응형-1000px.css"&gt;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    &lt;link rel="stylesheet" href="./CSS/반응형-500px.css"&gt;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    &lt;link rel="stylesheet" href="./CSS/반응형-850px.css"&gt;</a:t>
            </a:r>
            <a:endParaRPr lang="ko-KR" altLang="en-US"/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r>
              <a:rPr lang="ko-KR" altLang="en-US"/>
              <a:t>수정 사항 </a:t>
            </a:r>
            <a:r>
              <a:rPr lang="en-US" altLang="ko-KR"/>
              <a:t>:</a:t>
            </a:r>
            <a:r>
              <a:rPr lang="ko-KR" altLang="en-US"/>
              <a:t> </a:t>
            </a:r>
            <a:r>
              <a:rPr lang="en-US" altLang="ko-KR"/>
              <a:t>css</a:t>
            </a:r>
            <a:r>
              <a:rPr lang="ko-KR" altLang="en-US"/>
              <a:t> 파일에 공백이 포함되면 안 되서 파일명에서 공백을 제거했다</a:t>
            </a:r>
            <a:r>
              <a:rPr lang="en-US" altLang="ko-KR"/>
              <a:t>.</a:t>
            </a:r>
            <a:r>
              <a:rPr lang="ko-KR" altLang="en-US"/>
              <a:t> </a:t>
            </a:r>
            <a:endParaRPr lang="ko-KR" altLang="en-US"/>
          </a:p>
          <a:p>
            <a:pPr lvl="0">
              <a:defRPr/>
            </a:pPr>
            <a:endParaRPr lang="ko-KR" altLang="en-US"/>
          </a:p>
        </p:txBody>
      </p:sp>
      <p:pic>
        <p:nvPicPr>
          <p:cNvPr id="54" name="그림 53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0656986" y="3970913"/>
            <a:ext cx="6737419" cy="3077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113758"/>
      </p:ext>
    </p:extLst>
  </p:cSld>
  <p:clrMapOvr>
    <a:masterClrMapping/>
  </p:clrMapOvr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71737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57200" y="431800"/>
            <a:ext cx="17360900" cy="9423400"/>
          </a:xfrm>
          <a:prstGeom prst="rect">
            <a:avLst/>
          </a:prstGeom>
          <a:effectLst>
            <a:outerShdw blurRad="1106733" dist="362644" dir="4020000">
              <a:srgbClr val="000000">
                <a:alpha val="50000"/>
              </a:srgbClr>
            </a:outerShdw>
          </a:effectLst>
        </p:spPr>
      </p:pic>
      <p:pic>
        <p:nvPicPr>
          <p:cNvPr id="31" name="Picture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id="20" name="Picture 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09600" y="1562100"/>
            <a:ext cx="17068800" cy="8293100"/>
          </a:xfrm>
          <a:prstGeom prst="rect">
            <a:avLst/>
          </a:prstGeom>
          <a:effectLst>
            <a:outerShdw blurRad="896557" dist="326398" dir="4020000">
              <a:srgbClr val="000000">
                <a:alpha val="50000"/>
              </a:srgbClr>
            </a:outerShdw>
          </a:effectLst>
        </p:spPr>
      </p:pic>
      <p:pic>
        <p:nvPicPr>
          <p:cNvPr id="32" name="Picture 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499100" y="660400"/>
            <a:ext cx="7289800" cy="444500"/>
          </a:xfrm>
          <a:prstGeom prst="rect">
            <a:avLst/>
          </a:prstGeom>
        </p:spPr>
      </p:pic>
      <p:sp>
        <p:nvSpPr>
          <p:cNvPr id="35" name="TextBox 15"/>
          <p:cNvSpPr txBox="1"/>
          <p:nvPr/>
        </p:nvSpPr>
        <p:spPr>
          <a:xfrm>
            <a:off x="6845300" y="698500"/>
            <a:ext cx="45974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ko-KR" altLang="en-US" sz="2000" b="0" i="0" u="none" strike="noStrike">
                <a:solidFill>
                  <a:srgbClr val="ffffff"/>
                </a:solidFill>
                <a:latin typeface="Pretendard Light"/>
              </a:rPr>
              <a:t>메인 페이지 오류</a:t>
            </a:r>
            <a:r>
              <a:rPr lang="en-US" altLang="ko-KR" sz="2000" b="0" i="0" u="none" strike="noStrike">
                <a:solidFill>
                  <a:srgbClr val="ffffff"/>
                </a:solidFill>
                <a:latin typeface="Pretendard Light"/>
              </a:rPr>
              <a:t>&amp;</a:t>
            </a:r>
            <a:r>
              <a:rPr lang="ko-KR" altLang="en-US" sz="2000" b="0" i="0" u="none" strike="noStrike">
                <a:solidFill>
                  <a:srgbClr val="ffffff"/>
                </a:solidFill>
                <a:latin typeface="Pretendard Light"/>
              </a:rPr>
              <a:t>수정</a:t>
            </a:r>
            <a:endParaRPr lang="ko-KR" altLang="en-US" sz="2000" b="0" i="0" u="none" strike="noStrike">
              <a:solidFill>
                <a:srgbClr val="ffffff"/>
              </a:solidFill>
              <a:latin typeface="Pretendard Light"/>
            </a:endParaRPr>
          </a:p>
        </p:txBody>
      </p:sp>
      <p:sp>
        <p:nvSpPr>
          <p:cNvPr id="48" name="가로 글상자 47"/>
          <p:cNvSpPr txBox="1"/>
          <p:nvPr/>
        </p:nvSpPr>
        <p:spPr>
          <a:xfrm>
            <a:off x="1600200" y="3023777"/>
            <a:ext cx="4038600" cy="367123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/>
              <a:t>메인 페이지 </a:t>
            </a:r>
            <a:r>
              <a:rPr lang="en-US" altLang="ko-KR"/>
              <a:t>CSS </a:t>
            </a:r>
            <a:r>
              <a:rPr lang="ko-KR" altLang="en-US"/>
              <a:t>표준 검사 결과</a:t>
            </a:r>
            <a:endParaRPr lang="ko-KR" altLang="en-US"/>
          </a:p>
        </p:txBody>
      </p:sp>
      <p:pic>
        <p:nvPicPr>
          <p:cNvPr id="54" name="그림 53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509622" y="3475901"/>
            <a:ext cx="15268754" cy="1667598"/>
          </a:xfrm>
          <a:prstGeom prst="rect">
            <a:avLst/>
          </a:prstGeom>
        </p:spPr>
      </p:pic>
      <p:sp>
        <p:nvSpPr>
          <p:cNvPr id="56" name="가로 글상자 55"/>
          <p:cNvSpPr txBox="1"/>
          <p:nvPr/>
        </p:nvSpPr>
        <p:spPr>
          <a:xfrm>
            <a:off x="1676400" y="6057900"/>
            <a:ext cx="14935200" cy="417195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en-US" altLang="ko-KR" sz="2200"/>
              <a:t>Feed.css </a:t>
            </a:r>
            <a:r>
              <a:rPr lang="ko-KR" altLang="en-US" sz="2200"/>
              <a:t>파일 검사 결과</a:t>
            </a:r>
            <a:r>
              <a:rPr lang="en-US" altLang="ko-KR" sz="2200"/>
              <a:t> </a:t>
            </a:r>
            <a:r>
              <a:rPr lang="ko-KR" altLang="en-US" sz="2200"/>
              <a:t>오류가 발견되지 않았습니다</a:t>
            </a:r>
            <a:r>
              <a:rPr lang="en-US" altLang="ko-KR" sz="2200"/>
              <a:t>!</a:t>
            </a:r>
            <a:endParaRPr lang="en-US" altLang="ko-KR" sz="2200"/>
          </a:p>
        </p:txBody>
      </p:sp>
    </p:spTree>
    <p:extLst>
      <p:ext uri="{BB962C8B-B14F-4D97-AF65-F5344CB8AC3E}">
        <p14:creationId xmlns:p14="http://schemas.microsoft.com/office/powerpoint/2010/main" val="2743859090"/>
      </p:ext>
    </p:extLst>
  </p:cSld>
  <p:clrMapOvr>
    <a:masterClrMapping/>
  </p:clrMapOvr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71737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57200" y="431800"/>
            <a:ext cx="17360900" cy="9423400"/>
          </a:xfrm>
          <a:prstGeom prst="rect">
            <a:avLst/>
          </a:prstGeom>
          <a:effectLst>
            <a:outerShdw blurRad="1106733" dist="362644" dir="4020000">
              <a:srgbClr val="000000">
                <a:alpha val="50000"/>
              </a:srgbClr>
            </a:outerShdw>
          </a:effectLst>
        </p:spPr>
      </p:pic>
      <p:pic>
        <p:nvPicPr>
          <p:cNvPr id="31" name="Picture 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id="20" name="Picture 2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748145" y="1562100"/>
            <a:ext cx="7543800" cy="8293100"/>
          </a:xfrm>
          <a:prstGeom prst="rect">
            <a:avLst/>
          </a:prstGeom>
          <a:effectLst>
            <a:outerShdw blurRad="896557" dist="326398" dir="4020000">
              <a:srgbClr val="000000">
                <a:alpha val="50000"/>
              </a:srgbClr>
            </a:outerShdw>
          </a:effectLst>
        </p:spPr>
      </p:pic>
      <p:pic>
        <p:nvPicPr>
          <p:cNvPr id="22" name="Picture 2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0134600" y="1562100"/>
            <a:ext cx="7543800" cy="8293100"/>
          </a:xfrm>
          <a:prstGeom prst="rect">
            <a:avLst/>
          </a:prstGeom>
          <a:effectLst>
            <a:outerShdw blurRad="896557" dist="326398" dir="4020000">
              <a:srgbClr val="000000">
                <a:alpha val="50000"/>
              </a:srgbClr>
            </a:outerShdw>
          </a:effectLst>
        </p:spPr>
      </p:pic>
      <p:sp>
        <p:nvSpPr>
          <p:cNvPr id="23" name="오른쪽 화살표 22"/>
          <p:cNvSpPr/>
          <p:nvPr/>
        </p:nvSpPr>
        <p:spPr>
          <a:xfrm>
            <a:off x="8686800" y="4724400"/>
            <a:ext cx="914400" cy="838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34548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en-US" altLang="ko-KR"/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0579676" y="1967292"/>
            <a:ext cx="6654416" cy="713860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6" name="TextBox 12"/>
          <p:cNvSpPr txBox="1"/>
          <p:nvPr/>
        </p:nvSpPr>
        <p:spPr>
          <a:xfrm>
            <a:off x="1066800" y="5600700"/>
            <a:ext cx="6629400" cy="3505200"/>
          </a:xfrm>
          <a:prstGeom prst="rect">
            <a:avLst/>
          </a:prstGeom>
          <a:ln>
            <a:solidFill>
              <a:schemeClr val="dk1"/>
            </a:solidFill>
          </a:ln>
        </p:spPr>
        <p:txBody>
          <a:bodyPr lIns="0" tIns="0" rIns="0" bIns="0" anchor="ctr"/>
          <a:lstStyle/>
          <a:p>
            <a:pPr lvl="0">
              <a:lnSpc>
                <a:spcPct val="99600"/>
              </a:lnSpc>
              <a:defRPr/>
            </a:pPr>
            <a:endParaRPr lang="ko-KR" altLang="en-US" sz="2800" b="0" i="0" u="none" strike="noStrike">
              <a:solidFill>
                <a:srgbClr val="494a4e"/>
              </a:solidFill>
              <a:ea typeface="Pretendard Medium"/>
            </a:endParaRPr>
          </a:p>
        </p:txBody>
      </p:sp>
      <p:pic>
        <p:nvPicPr>
          <p:cNvPr id="32" name="Picture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5499100" y="660400"/>
            <a:ext cx="7289800" cy="444500"/>
          </a:xfrm>
          <a:prstGeom prst="rect">
            <a:avLst/>
          </a:prstGeom>
        </p:spPr>
      </p:pic>
      <p:sp>
        <p:nvSpPr>
          <p:cNvPr id="35" name="TextBox 15"/>
          <p:cNvSpPr txBox="1"/>
          <p:nvPr/>
        </p:nvSpPr>
        <p:spPr>
          <a:xfrm>
            <a:off x="6845300" y="698500"/>
            <a:ext cx="45974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ko-KR" altLang="en-US" sz="2000" b="0" i="0" u="none" strike="noStrike">
                <a:solidFill>
                  <a:srgbClr val="ffffff"/>
                </a:solidFill>
                <a:latin typeface="Pretendard Light"/>
              </a:rPr>
              <a:t>서브 페이지</a:t>
            </a:r>
            <a:endParaRPr lang="ko-KR" altLang="en-US" sz="2000" b="0" i="0" u="none" strike="noStrike">
              <a:solidFill>
                <a:srgbClr val="ffffff"/>
              </a:solidFill>
              <a:latin typeface="Pretendard Ligh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67345" y="6375951"/>
            <a:ext cx="6019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/>
              <a:t>홈 버튼 클릭 시</a:t>
            </a: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1066800" y="1792462"/>
            <a:ext cx="6745358" cy="335103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1433945" y="6685500"/>
            <a:ext cx="1495634" cy="92405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4" name="타원 33"/>
          <p:cNvSpPr/>
          <p:nvPr/>
        </p:nvSpPr>
        <p:spPr>
          <a:xfrm>
            <a:off x="990600" y="2019300"/>
            <a:ext cx="367747" cy="19475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cxnSp>
        <p:nvCxnSpPr>
          <p:cNvPr id="37" name="직선 화살표 연결선 36"/>
          <p:cNvCxnSpPr>
            <a:stCxn id="34" idx="4"/>
          </p:cNvCxnSpPr>
          <p:nvPr/>
        </p:nvCxnSpPr>
        <p:spPr>
          <a:xfrm>
            <a:off x="1174474" y="2214054"/>
            <a:ext cx="730526" cy="421519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8825345" y="5015345"/>
            <a:ext cx="914400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9" name="TextBox 38"/>
          <p:cNvSpPr txBox="1"/>
          <p:nvPr/>
        </p:nvSpPr>
        <p:spPr>
          <a:xfrm>
            <a:off x="3612573" y="7335868"/>
            <a:ext cx="3733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/>
              <a:t>클릭 시 메인 페이지로 이동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080108"/>
      </p:ext>
    </p:extLst>
  </p:cSld>
  <p:clrMapOvr>
    <a:masterClrMapping/>
  </p:clrMapOvr>
</p:sld>
</file>

<file path=ppt/slides/slide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71737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Picture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57200" y="544293"/>
            <a:ext cx="17360900" cy="9423400"/>
          </a:xfrm>
          <a:prstGeom prst="rect">
            <a:avLst/>
          </a:prstGeom>
          <a:effectLst>
            <a:outerShdw blurRad="1106733" dist="362644" dir="4020000">
              <a:srgbClr val="000000">
                <a:alpha val="50000"/>
              </a:srgbClr>
            </a:outerShdw>
          </a:effectLst>
        </p:spPr>
      </p:pic>
      <p:pic>
        <p:nvPicPr>
          <p:cNvPr id="54" name="Picture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id="55" name="Picture 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499100" y="660400"/>
            <a:ext cx="7289800" cy="444500"/>
          </a:xfrm>
          <a:prstGeom prst="rect">
            <a:avLst/>
          </a:prstGeom>
        </p:spPr>
      </p:pic>
      <p:sp>
        <p:nvSpPr>
          <p:cNvPr id="56" name="TextBox 15"/>
          <p:cNvSpPr txBox="1"/>
          <p:nvPr/>
        </p:nvSpPr>
        <p:spPr>
          <a:xfrm>
            <a:off x="6845300" y="698500"/>
            <a:ext cx="45974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ko-KR" altLang="en-US" sz="2000" b="0" i="0" u="none" strike="noStrike">
                <a:solidFill>
                  <a:srgbClr val="ffffff"/>
                </a:solidFill>
                <a:latin typeface="Pretendard Light"/>
              </a:rPr>
              <a:t>서브 페이지</a:t>
            </a:r>
            <a:endParaRPr lang="ko-KR" altLang="en-US" sz="2000" b="0" i="0" u="none" strike="noStrike">
              <a:solidFill>
                <a:srgbClr val="ffffff"/>
              </a:solidFill>
              <a:latin typeface="Pretendard Light"/>
            </a:endParaRPr>
          </a:p>
        </p:txBody>
      </p:sp>
      <p:sp>
        <p:nvSpPr>
          <p:cNvPr id="57" name="오른쪽 화살표 22"/>
          <p:cNvSpPr/>
          <p:nvPr/>
        </p:nvSpPr>
        <p:spPr>
          <a:xfrm>
            <a:off x="11675475" y="4870450"/>
            <a:ext cx="914400" cy="838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34548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en-US" altLang="ko-KR"/>
          </a:p>
        </p:txBody>
      </p:sp>
      <p:pic>
        <p:nvPicPr>
          <p:cNvPr id="58" name="Picture 2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49357" y="1470238"/>
            <a:ext cx="17105244" cy="8293100"/>
          </a:xfrm>
          <a:prstGeom prst="rect">
            <a:avLst/>
          </a:prstGeom>
          <a:effectLst>
            <a:outerShdw blurRad="896557" dist="326398" dir="4020000">
              <a:srgbClr val="000000">
                <a:alpha val="50000"/>
              </a:srgbClr>
            </a:outerShdw>
          </a:effectLst>
        </p:spPr>
      </p:pic>
      <p:pic>
        <p:nvPicPr>
          <p:cNvPr id="59" name="그림 58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838200" y="3467100"/>
            <a:ext cx="6616405" cy="37842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0" name="그림 59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3915146" y="1869240"/>
            <a:ext cx="3527105" cy="749509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1" name="그림 60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7983005" y="2206347"/>
            <a:ext cx="5403741" cy="682088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2" name="오른쪽 화살표 22"/>
          <p:cNvSpPr/>
          <p:nvPr/>
        </p:nvSpPr>
        <p:spPr>
          <a:xfrm>
            <a:off x="13193746" y="4940125"/>
            <a:ext cx="914400" cy="838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34548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en-US" altLang="ko-KR"/>
          </a:p>
        </p:txBody>
      </p:sp>
      <p:sp>
        <p:nvSpPr>
          <p:cNvPr id="63" name="오른쪽 화살표 62"/>
          <p:cNvSpPr/>
          <p:nvPr/>
        </p:nvSpPr>
        <p:spPr>
          <a:xfrm>
            <a:off x="7261605" y="4870450"/>
            <a:ext cx="914400" cy="838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34548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en-US" altLang="ko-KR"/>
          </a:p>
        </p:txBody>
      </p:sp>
      <p:sp>
        <p:nvSpPr>
          <p:cNvPr id="64" name="TextBox 43"/>
          <p:cNvSpPr txBox="1"/>
          <p:nvPr/>
        </p:nvSpPr>
        <p:spPr>
          <a:xfrm>
            <a:off x="3429000" y="2961030"/>
            <a:ext cx="1219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>
                <a:solidFill>
                  <a:srgbClr val="002060"/>
                </a:solidFill>
              </a:rPr>
              <a:t>전체화면</a:t>
            </a:r>
            <a:endParaRPr lang="ko-KR" altLang="en-US" b="1">
              <a:solidFill>
                <a:srgbClr val="002060"/>
              </a:solidFill>
            </a:endParaRPr>
          </a:p>
        </p:txBody>
      </p:sp>
      <p:sp>
        <p:nvSpPr>
          <p:cNvPr id="65" name="TextBox 44"/>
          <p:cNvSpPr txBox="1"/>
          <p:nvPr/>
        </p:nvSpPr>
        <p:spPr>
          <a:xfrm>
            <a:off x="9829800" y="1700277"/>
            <a:ext cx="18456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>
                <a:solidFill>
                  <a:srgbClr val="002060"/>
                </a:solidFill>
              </a:rPr>
              <a:t>창 화면</a:t>
            </a:r>
            <a:r>
              <a:rPr lang="en-US" altLang="ko-KR" b="1">
                <a:solidFill>
                  <a:srgbClr val="002060"/>
                </a:solidFill>
              </a:rPr>
              <a:t>(850PX)</a:t>
            </a:r>
            <a:endParaRPr lang="ko-KR" altLang="en-US" b="1">
              <a:solidFill>
                <a:srgbClr val="002060"/>
              </a:solidFill>
            </a:endParaRPr>
          </a:p>
        </p:txBody>
      </p:sp>
      <p:sp>
        <p:nvSpPr>
          <p:cNvPr id="66" name="TextBox 46"/>
          <p:cNvSpPr txBox="1"/>
          <p:nvPr/>
        </p:nvSpPr>
        <p:spPr>
          <a:xfrm>
            <a:off x="14935200" y="1472875"/>
            <a:ext cx="18456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>
                <a:solidFill>
                  <a:srgbClr val="002060"/>
                </a:solidFill>
              </a:rPr>
              <a:t>모바일</a:t>
            </a:r>
            <a:r>
              <a:rPr lang="en-US" altLang="ko-KR" b="1">
                <a:solidFill>
                  <a:srgbClr val="002060"/>
                </a:solidFill>
              </a:rPr>
              <a:t>(500PX)</a:t>
            </a:r>
            <a:endParaRPr lang="ko-KR" altLang="en-US" b="1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0535943"/>
      </p:ext>
    </p:extLst>
  </p:cSld>
  <p:clrMapOvr>
    <a:masterClrMapping/>
  </p:clrMapOvr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71737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63550" y="431800"/>
            <a:ext cx="17360900" cy="9423400"/>
          </a:xfrm>
          <a:prstGeom prst="rect">
            <a:avLst/>
          </a:prstGeom>
          <a:effectLst>
            <a:outerShdw blurRad="1106733" dist="362644" dir="4020000">
              <a:srgbClr val="000000">
                <a:alpha val="50000"/>
              </a:srgbClr>
            </a:outerShdw>
          </a:effectLst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499100" y="660400"/>
            <a:ext cx="7289800" cy="444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39800" y="774700"/>
            <a:ext cx="228600" cy="2286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308100" y="774700"/>
            <a:ext cx="228600" cy="2286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663700" y="774700"/>
            <a:ext cx="228600" cy="2286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7106900" y="736600"/>
            <a:ext cx="228600" cy="2794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371600" y="8102600"/>
            <a:ext cx="1003300" cy="8890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6845300" y="698500"/>
            <a:ext cx="45974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FFFFFF"/>
                </a:solidFill>
                <a:latin typeface="Pretendard Light"/>
              </a:rPr>
              <a:t>presentation_index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410200" y="2552700"/>
            <a:ext cx="2108200" cy="5715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99600"/>
              </a:lnSpc>
              <a:defRPr/>
            </a:pPr>
            <a:r>
              <a:rPr lang="ko-KR" sz="3200" b="0" i="0" u="none" strike="noStrike">
                <a:solidFill>
                  <a:srgbClr val="242629"/>
                </a:solidFill>
                <a:ea typeface="Pretendard Bold"/>
              </a:rPr>
              <a:t>목차</a:t>
            </a:r>
            <a:r>
              <a:rPr lang="en-US" sz="3200" b="0" i="0" u="none" strike="noStrike">
                <a:solidFill>
                  <a:srgbClr val="242629"/>
                </a:solidFill>
                <a:latin typeface="Pretendard Bold"/>
              </a:rPr>
              <a:t>1</a:t>
            </a:r>
            <a:endParaRPr lang="en-US" sz="3200" b="0" i="0" u="none" strike="noStrike">
              <a:solidFill>
                <a:srgbClr val="242629"/>
              </a:solidFill>
              <a:latin typeface="Pretendard 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7937500" y="2552700"/>
            <a:ext cx="8788400" cy="5715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99600"/>
              </a:lnSpc>
              <a:defRPr/>
            </a:pPr>
            <a:r>
              <a:rPr lang="ko-KR" altLang="en-US" sz="3200" b="0" i="0" u="none" strike="noStrike">
                <a:solidFill>
                  <a:srgbClr val="494a4e"/>
                </a:solidFill>
                <a:ea typeface="Pretendard Medium"/>
              </a:rPr>
              <a:t>레이아웃</a:t>
            </a:r>
            <a:endParaRPr lang="ko-KR" altLang="en-US" sz="3200" b="0" i="0" u="none" strike="noStrike">
              <a:solidFill>
                <a:srgbClr val="494a4e"/>
              </a:solidFill>
              <a:ea typeface="Pretendard Medium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5410200" y="3670300"/>
            <a:ext cx="2108200" cy="5715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99600"/>
              </a:lnSpc>
              <a:defRPr/>
            </a:pPr>
            <a:r>
              <a:rPr lang="ko-KR" sz="3200" b="0" i="0" u="none" strike="noStrike">
                <a:solidFill>
                  <a:srgbClr val="242629"/>
                </a:solidFill>
                <a:ea typeface="Pretendard Bold"/>
              </a:rPr>
              <a:t>목차</a:t>
            </a:r>
            <a:r>
              <a:rPr lang="en-US" sz="3200" b="0" i="0" u="none" strike="noStrike">
                <a:solidFill>
                  <a:srgbClr val="242629"/>
                </a:solidFill>
                <a:latin typeface="Pretendard Bold"/>
              </a:rPr>
              <a:t>2</a:t>
            </a:r>
            <a:endParaRPr lang="en-US" sz="3200" b="0" i="0" u="none" strike="noStrike">
              <a:solidFill>
                <a:srgbClr val="242629"/>
              </a:solidFill>
              <a:latin typeface="Pretendard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7937500" y="3670300"/>
            <a:ext cx="8788400" cy="5715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99600"/>
              </a:lnSpc>
              <a:defRPr/>
            </a:pPr>
            <a:r>
              <a:rPr lang="ko-KR" altLang="en-US" sz="3200" b="0" i="0" u="none" strike="noStrike">
                <a:solidFill>
                  <a:srgbClr val="494a4e"/>
                </a:solidFill>
                <a:ea typeface="Pretendard Medium"/>
              </a:rPr>
              <a:t>구현 시 변경 사항</a:t>
            </a:r>
            <a:endParaRPr lang="ko-KR" altLang="en-US" sz="3200" b="0" i="0" u="none" strike="noStrike">
              <a:solidFill>
                <a:srgbClr val="494a4e"/>
              </a:solidFill>
              <a:ea typeface="Pretendard Medium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5410200" y="4787900"/>
            <a:ext cx="2108200" cy="5715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99600"/>
              </a:lnSpc>
              <a:defRPr/>
            </a:pPr>
            <a:r>
              <a:rPr lang="ko-KR" sz="3200" b="0" i="0" u="none" strike="noStrike">
                <a:solidFill>
                  <a:srgbClr val="242629"/>
                </a:solidFill>
                <a:ea typeface="Pretendard Bold"/>
              </a:rPr>
              <a:t>목차</a:t>
            </a:r>
            <a:r>
              <a:rPr lang="en-US" sz="3200" b="0" i="0" u="none" strike="noStrike">
                <a:solidFill>
                  <a:srgbClr val="242629"/>
                </a:solidFill>
                <a:latin typeface="Pretendard Bold"/>
              </a:rPr>
              <a:t>3</a:t>
            </a:r>
            <a:endParaRPr lang="en-US" sz="3200" b="0" i="0" u="none" strike="noStrike">
              <a:solidFill>
                <a:srgbClr val="242629"/>
              </a:solidFill>
              <a:latin typeface="Pretendard Bold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7937500" y="4787900"/>
            <a:ext cx="8788400" cy="5715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99600"/>
              </a:lnSpc>
              <a:defRPr/>
            </a:pPr>
            <a:r>
              <a:rPr lang="ko-KR" altLang="en-US" sz="3200" b="0" i="0" u="none" strike="noStrike">
                <a:solidFill>
                  <a:srgbClr val="494a4e"/>
                </a:solidFill>
                <a:ea typeface="Pretendard Medium"/>
              </a:rPr>
              <a:t>공통 사항</a:t>
            </a:r>
            <a:r>
              <a:rPr lang="en-US" altLang="ko-KR" sz="3200" b="0" i="0" u="none" strike="noStrike">
                <a:solidFill>
                  <a:srgbClr val="494a4e"/>
                </a:solidFill>
                <a:ea typeface="Pretendard Medium"/>
              </a:rPr>
              <a:t>(</a:t>
            </a:r>
            <a:r>
              <a:rPr lang="ko-KR" altLang="en-US" sz="3200" b="0" i="0" u="none" strike="noStrike">
                <a:solidFill>
                  <a:srgbClr val="494a4e"/>
                </a:solidFill>
                <a:ea typeface="Pretendard Medium"/>
              </a:rPr>
              <a:t>폰트</a:t>
            </a:r>
            <a:r>
              <a:rPr lang="en-US" altLang="ko-KR" sz="3200" b="0" i="0" u="none" strike="noStrike">
                <a:solidFill>
                  <a:srgbClr val="494a4e"/>
                </a:solidFill>
                <a:ea typeface="Pretendard Medium"/>
              </a:rPr>
              <a:t>,</a:t>
            </a:r>
            <a:r>
              <a:rPr lang="ko-KR" altLang="en-US" sz="3200" b="0" i="0" u="none" strike="noStrike">
                <a:solidFill>
                  <a:srgbClr val="494a4e"/>
                </a:solidFill>
                <a:ea typeface="Pretendard Medium"/>
              </a:rPr>
              <a:t> 색상</a:t>
            </a:r>
            <a:r>
              <a:rPr lang="en-US" altLang="ko-KR" sz="3200" b="0" i="0" u="none" strike="noStrike">
                <a:solidFill>
                  <a:srgbClr val="494a4e"/>
                </a:solidFill>
                <a:ea typeface="Pretendard Medium"/>
              </a:rPr>
              <a:t>)</a:t>
            </a:r>
            <a:endParaRPr lang="en-US" altLang="ko-KR" sz="3200" b="0" i="0" u="none" strike="noStrike">
              <a:solidFill>
                <a:srgbClr val="494a4e"/>
              </a:solidFill>
              <a:ea typeface="Pretendard Medium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5410200" y="5905500"/>
            <a:ext cx="2108200" cy="5715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99600"/>
              </a:lnSpc>
              <a:defRPr/>
            </a:pPr>
            <a:r>
              <a:rPr lang="ko-KR" sz="3200" b="0" i="0" u="none" strike="noStrike">
                <a:solidFill>
                  <a:srgbClr val="242629"/>
                </a:solidFill>
                <a:ea typeface="Pretendard Bold"/>
              </a:rPr>
              <a:t>목차</a:t>
            </a:r>
            <a:r>
              <a:rPr lang="en-US" sz="3200" b="0" i="0" u="none" strike="noStrike">
                <a:solidFill>
                  <a:srgbClr val="242629"/>
                </a:solidFill>
                <a:latin typeface="Pretendard Bold"/>
              </a:rPr>
              <a:t>4</a:t>
            </a:r>
            <a:endParaRPr lang="en-US" sz="3200" b="0" i="0" u="none" strike="noStrike">
              <a:solidFill>
                <a:srgbClr val="242629"/>
              </a:solidFill>
              <a:latin typeface="Pretendard Bold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5410200" y="6934200"/>
            <a:ext cx="2108200" cy="5715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99600"/>
              </a:lnSpc>
              <a:defRPr/>
            </a:pPr>
            <a:r>
              <a:rPr lang="ko-KR" sz="3200" b="0" i="0" u="none" strike="noStrike">
                <a:solidFill>
                  <a:srgbClr val="242629"/>
                </a:solidFill>
                <a:ea typeface="Pretendard Bold"/>
              </a:rPr>
              <a:t>목차</a:t>
            </a:r>
            <a:r>
              <a:rPr lang="en-US" sz="3200" b="0" i="0" u="none" strike="noStrike">
                <a:solidFill>
                  <a:srgbClr val="242629"/>
                </a:solidFill>
                <a:latin typeface="Pretendard Bold"/>
              </a:rPr>
              <a:t>5</a:t>
            </a:r>
            <a:endParaRPr lang="en-US" sz="3200" b="0" i="0" u="none" strike="noStrike">
              <a:solidFill>
                <a:srgbClr val="242629"/>
              </a:solidFill>
              <a:latin typeface="Pretendard Bold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7937500" y="6934200"/>
            <a:ext cx="8788400" cy="5715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99600"/>
              </a:lnSpc>
              <a:defRPr/>
            </a:pPr>
            <a:r>
              <a:rPr lang="ko-KR" altLang="en-US" sz="3200" b="0" i="0" u="none" strike="noStrike">
                <a:solidFill>
                  <a:srgbClr val="494a4e"/>
                </a:solidFill>
                <a:ea typeface="Pretendard Medium"/>
              </a:rPr>
              <a:t>메인 페이지 오류</a:t>
            </a:r>
            <a:r>
              <a:rPr lang="en-US" altLang="ko-KR" sz="3200" b="0" i="0" u="none" strike="noStrike">
                <a:solidFill>
                  <a:srgbClr val="494a4e"/>
                </a:solidFill>
                <a:ea typeface="Pretendard Medium"/>
              </a:rPr>
              <a:t>&amp;</a:t>
            </a:r>
            <a:r>
              <a:rPr lang="ko-KR" altLang="en-US" sz="3200" b="0" i="0" u="none" strike="noStrike">
                <a:solidFill>
                  <a:srgbClr val="494a4e"/>
                </a:solidFill>
                <a:ea typeface="Pretendard Medium"/>
              </a:rPr>
              <a:t>수정 </a:t>
            </a:r>
            <a:r>
              <a:rPr lang="en-US" altLang="ko-KR" sz="3200" b="0" i="0" u="none" strike="noStrike">
                <a:solidFill>
                  <a:srgbClr val="494a4e"/>
                </a:solidFill>
                <a:ea typeface="Pretendard Medium"/>
              </a:rPr>
              <a:t>-</a:t>
            </a:r>
            <a:r>
              <a:rPr lang="ko-KR" altLang="en-US" sz="3200" b="0" i="0" u="none" strike="noStrike">
                <a:solidFill>
                  <a:srgbClr val="494a4e"/>
                </a:solidFill>
                <a:ea typeface="Pretendard Medium"/>
              </a:rPr>
              <a:t> 서동성</a:t>
            </a:r>
            <a:endParaRPr lang="ko-KR" altLang="en-US" sz="3200" b="0" i="0" u="none" strike="noStrike">
              <a:solidFill>
                <a:srgbClr val="494a4e"/>
              </a:solidFill>
              <a:ea typeface="Pretendard Medium"/>
            </a:endParaRPr>
          </a:p>
        </p:txBody>
      </p:sp>
      <p:sp>
        <p:nvSpPr>
          <p:cNvPr name="TextBox 21" id="21"/>
          <p:cNvSpPr txBox="true"/>
          <p:nvPr/>
        </p:nvSpPr>
        <p:spPr>
          <a:xfrm rot="0">
            <a:off x="1320800" y="2019300"/>
            <a:ext cx="3695700" cy="800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4500" b="false" i="false" u="none" strike="noStrike">
                <a:solidFill>
                  <a:srgbClr val="C2C2C2"/>
                </a:solidFill>
                <a:latin typeface="Pretendard Medium"/>
              </a:rPr>
              <a:t>INDEX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320800" y="2730500"/>
            <a:ext cx="3810000" cy="1600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9000" b="false" i="false" u="none" strike="noStrike">
                <a:solidFill>
                  <a:srgbClr val="000000"/>
                </a:solidFill>
                <a:ea typeface="Pretendard Bold"/>
              </a:rPr>
              <a:t>목차</a:t>
            </a:r>
          </a:p>
        </p:txBody>
      </p:sp>
      <p:sp>
        <p:nvSpPr>
          <p:cNvPr id="23" name="TextBox 19"/>
          <p:cNvSpPr txBox="1"/>
          <p:nvPr/>
        </p:nvSpPr>
        <p:spPr>
          <a:xfrm>
            <a:off x="5410200" y="8001000"/>
            <a:ext cx="2108200" cy="5715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99600"/>
              </a:lnSpc>
              <a:defRPr/>
            </a:pPr>
            <a:r>
              <a:rPr lang="ko-KR" sz="3200" b="0" i="0" u="none" strike="noStrike">
                <a:solidFill>
                  <a:srgbClr val="242629"/>
                </a:solidFill>
                <a:ea typeface="Pretendard Bold"/>
              </a:rPr>
              <a:t>목차</a:t>
            </a:r>
            <a:r>
              <a:rPr lang="en-US" altLang="ko-KR" sz="3200" b="0" i="0" u="none" strike="noStrike">
                <a:solidFill>
                  <a:srgbClr val="242629"/>
                </a:solidFill>
                <a:latin typeface="Pretendard Bold"/>
              </a:rPr>
              <a:t>6</a:t>
            </a:r>
            <a:endParaRPr lang="en-US" altLang="ko-KR" sz="3200" b="0" i="0" u="none" strike="noStrike">
              <a:solidFill>
                <a:srgbClr val="242629"/>
              </a:solidFill>
              <a:latin typeface="Pretendard Bold"/>
            </a:endParaRPr>
          </a:p>
        </p:txBody>
      </p:sp>
      <p:sp>
        <p:nvSpPr>
          <p:cNvPr id="25" name="TextBox 20"/>
          <p:cNvSpPr txBox="1"/>
          <p:nvPr/>
        </p:nvSpPr>
        <p:spPr>
          <a:xfrm>
            <a:off x="7937500" y="7962900"/>
            <a:ext cx="8788400" cy="5715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99600"/>
              </a:lnSpc>
              <a:defRPr/>
            </a:pPr>
            <a:r>
              <a:rPr lang="ko-KR" altLang="en-US" sz="3200" b="0" i="0" u="none" strike="noStrike">
                <a:solidFill>
                  <a:srgbClr val="494a4e"/>
                </a:solidFill>
                <a:ea typeface="Pretendard Medium"/>
              </a:rPr>
              <a:t>서브 페이지</a:t>
            </a:r>
            <a:r>
              <a:rPr lang="en-US" altLang="ko-KR" sz="3200" b="0" i="0" u="none" strike="noStrike">
                <a:solidFill>
                  <a:srgbClr val="494a4e"/>
                </a:solidFill>
                <a:ea typeface="Pretendard Medium"/>
              </a:rPr>
              <a:t>(</a:t>
            </a:r>
            <a:r>
              <a:rPr lang="ko-KR" altLang="en-US" sz="3200" b="0" i="0" u="none" strike="noStrike">
                <a:solidFill>
                  <a:srgbClr val="494a4e"/>
                </a:solidFill>
                <a:ea typeface="Pretendard Medium"/>
              </a:rPr>
              <a:t>프로필</a:t>
            </a:r>
            <a:r>
              <a:rPr lang="en-US" altLang="ko-KR" sz="3200" b="0" i="0" u="none" strike="noStrike">
                <a:solidFill>
                  <a:srgbClr val="494a4e"/>
                </a:solidFill>
                <a:ea typeface="Pretendard Medium"/>
              </a:rPr>
              <a:t>)</a:t>
            </a:r>
            <a:r>
              <a:rPr lang="ko-KR" altLang="en-US" sz="3200" b="0" i="0" u="none" strike="noStrike">
                <a:solidFill>
                  <a:srgbClr val="494a4e"/>
                </a:solidFill>
                <a:ea typeface="Pretendard Medium"/>
              </a:rPr>
              <a:t> </a:t>
            </a:r>
            <a:r>
              <a:rPr lang="en-US" altLang="ko-KR" sz="3200" b="0" i="0" u="none" strike="noStrike">
                <a:solidFill>
                  <a:srgbClr val="494a4e"/>
                </a:solidFill>
                <a:ea typeface="Pretendard Medium"/>
              </a:rPr>
              <a:t>-</a:t>
            </a:r>
            <a:r>
              <a:rPr lang="ko-KR" altLang="en-US" sz="3200" b="0" i="0" u="none" strike="noStrike">
                <a:solidFill>
                  <a:srgbClr val="494a4e"/>
                </a:solidFill>
                <a:ea typeface="Pretendard Medium"/>
              </a:rPr>
              <a:t> 이인호</a:t>
            </a:r>
            <a:endParaRPr lang="ko-KR" altLang="en-US" sz="3200" b="0" i="0" u="none" strike="noStrike">
              <a:solidFill>
                <a:srgbClr val="494a4e"/>
              </a:solidFill>
              <a:ea typeface="Pretendard Medium"/>
            </a:endParaRPr>
          </a:p>
        </p:txBody>
      </p:sp>
      <p:sp>
        <p:nvSpPr>
          <p:cNvPr id="26" name="TextBox 20"/>
          <p:cNvSpPr txBox="1"/>
          <p:nvPr/>
        </p:nvSpPr>
        <p:spPr>
          <a:xfrm>
            <a:off x="7924800" y="5905500"/>
            <a:ext cx="8915400" cy="5715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99600"/>
              </a:lnSpc>
              <a:defRPr/>
            </a:pPr>
            <a:r>
              <a:rPr lang="ko-KR" altLang="en-US" sz="3200" b="0" i="0" u="none" strike="noStrike">
                <a:solidFill>
                  <a:srgbClr val="494a4e"/>
                </a:solidFill>
                <a:ea typeface="Pretendard Medium"/>
              </a:rPr>
              <a:t>메인 페이지 </a:t>
            </a:r>
            <a:r>
              <a:rPr lang="en-US" altLang="ko-KR" sz="3200" b="0" i="0" u="none" strike="noStrike">
                <a:solidFill>
                  <a:srgbClr val="494a4e"/>
                </a:solidFill>
                <a:ea typeface="Pretendard Medium"/>
              </a:rPr>
              <a:t>-</a:t>
            </a:r>
            <a:r>
              <a:rPr lang="ko-KR" altLang="en-US" sz="3200" b="0" i="0" u="none" strike="noStrike">
                <a:solidFill>
                  <a:srgbClr val="494a4e"/>
                </a:solidFill>
                <a:ea typeface="Pretendard Medium"/>
              </a:rPr>
              <a:t> 서동성</a:t>
            </a:r>
            <a:endParaRPr lang="ko-KR" altLang="en-US" sz="3200" b="0" i="0" u="none" strike="noStrike">
              <a:solidFill>
                <a:srgbClr val="494a4e"/>
              </a:solidFill>
              <a:ea typeface="Pretendard Medium"/>
            </a:endParaRPr>
          </a:p>
        </p:txBody>
      </p:sp>
    </p:spTree>
  </p:cSld>
  <p:clrMapOvr>
    <a:masterClrMapping/>
  </p:clrMapOvr>
</p:sld>
</file>

<file path=ppt/slides/slide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71737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Picture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57200" y="431800"/>
            <a:ext cx="17360900" cy="9423400"/>
          </a:xfrm>
          <a:prstGeom prst="rect">
            <a:avLst/>
          </a:prstGeom>
          <a:effectLst>
            <a:outerShdw blurRad="1106733" dist="362644" dir="4020000">
              <a:srgbClr val="000000">
                <a:alpha val="50000"/>
              </a:srgbClr>
            </a:outerShdw>
          </a:effectLst>
        </p:spPr>
      </p:pic>
      <p:pic>
        <p:nvPicPr>
          <p:cNvPr id="54" name="Picture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id="55" name="Picture 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09600" y="1638300"/>
            <a:ext cx="17068800" cy="8293100"/>
          </a:xfrm>
          <a:prstGeom prst="rect">
            <a:avLst/>
          </a:prstGeom>
          <a:effectLst>
            <a:outerShdw blurRad="896557" dist="326398" dir="4020000">
              <a:srgbClr val="000000">
                <a:alpha val="50000"/>
              </a:srgbClr>
            </a:outerShdw>
          </a:effectLst>
        </p:spPr>
      </p:pic>
      <p:pic>
        <p:nvPicPr>
          <p:cNvPr id="58" name="그림 57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2718554" y="1857187"/>
            <a:ext cx="11936491" cy="8954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9" name="화살표: 아래쪽 3"/>
          <p:cNvSpPr/>
          <p:nvPr/>
        </p:nvSpPr>
        <p:spPr>
          <a:xfrm>
            <a:off x="7924800" y="4465543"/>
            <a:ext cx="1524000" cy="10668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bg1">
              <a:lumMod val="5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pic>
        <p:nvPicPr>
          <p:cNvPr id="60" name="그림 59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2718554" y="3171762"/>
            <a:ext cx="11936490" cy="8954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1" name="TextBox 6"/>
          <p:cNvSpPr txBox="1"/>
          <p:nvPr/>
        </p:nvSpPr>
        <p:spPr>
          <a:xfrm>
            <a:off x="3372678" y="3465923"/>
            <a:ext cx="10744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b="1"/>
              <a:t>Img </a:t>
            </a:r>
            <a:r>
              <a:rPr lang="ko-KR" altLang="en-US" b="1"/>
              <a:t>태그는 특수한 경우를 제외하고 </a:t>
            </a:r>
            <a:r>
              <a:rPr lang="en-US" altLang="ko-KR" b="1"/>
              <a:t>Alt </a:t>
            </a:r>
            <a:r>
              <a:rPr lang="ko-KR" altLang="en-US" b="1"/>
              <a:t>속성을 가져야합니다</a:t>
            </a:r>
            <a:endParaRPr lang="ko-KR" altLang="en-US" b="1"/>
          </a:p>
        </p:txBody>
      </p:sp>
      <p:cxnSp>
        <p:nvCxnSpPr>
          <p:cNvPr id="62" name="직선 연결선 8"/>
          <p:cNvCxnSpPr>
            <a:stCxn id="58" idx="2"/>
          </p:cNvCxnSpPr>
          <p:nvPr/>
        </p:nvCxnSpPr>
        <p:spPr>
          <a:xfrm>
            <a:off x="8686800" y="2752662"/>
            <a:ext cx="0" cy="41910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3" name="그림 62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2776533" y="5856193"/>
            <a:ext cx="11936490" cy="8954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4" name="그림 63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140866" y="6123788"/>
            <a:ext cx="11207823" cy="360283"/>
          </a:xfrm>
          <a:prstGeom prst="rect">
            <a:avLst/>
          </a:prstGeom>
        </p:spPr>
      </p:pic>
      <p:pic>
        <p:nvPicPr>
          <p:cNvPr id="65" name="그림 64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2776532" y="7197379"/>
            <a:ext cx="11936490" cy="8954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66" name="직선 연결선 26"/>
          <p:cNvCxnSpPr/>
          <p:nvPr/>
        </p:nvCxnSpPr>
        <p:spPr>
          <a:xfrm>
            <a:off x="8777906" y="6751668"/>
            <a:ext cx="0" cy="41910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TextBox 28"/>
          <p:cNvSpPr txBox="1"/>
          <p:nvPr/>
        </p:nvSpPr>
        <p:spPr>
          <a:xfrm>
            <a:off x="3405806" y="7448175"/>
            <a:ext cx="10744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b="1"/>
              <a:t>Alt </a:t>
            </a:r>
            <a:r>
              <a:rPr lang="ko-KR" altLang="en-US" b="1"/>
              <a:t>속성 추가</a:t>
            </a:r>
            <a:r>
              <a:rPr lang="en-US" altLang="ko-KR" b="1"/>
              <a:t>. </a:t>
            </a:r>
            <a:r>
              <a:rPr lang="ko-KR" altLang="en-US" b="1"/>
              <a:t>수정 완료</a:t>
            </a:r>
            <a:endParaRPr lang="ko-KR" altLang="en-US" b="1"/>
          </a:p>
        </p:txBody>
      </p:sp>
      <p:pic>
        <p:nvPicPr>
          <p:cNvPr id="68" name="Picture 5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5499100" y="660400"/>
            <a:ext cx="7289800" cy="444500"/>
          </a:xfrm>
          <a:prstGeom prst="rect">
            <a:avLst/>
          </a:prstGeom>
        </p:spPr>
      </p:pic>
      <p:sp>
        <p:nvSpPr>
          <p:cNvPr id="69" name="TextBox 15"/>
          <p:cNvSpPr txBox="1"/>
          <p:nvPr/>
        </p:nvSpPr>
        <p:spPr>
          <a:xfrm>
            <a:off x="6845300" y="774700"/>
            <a:ext cx="4597400" cy="2540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ko-KR" altLang="en-US" sz="2000" b="0" i="0" u="none" strike="noStrike">
                <a:solidFill>
                  <a:schemeClr val="lt1"/>
                </a:solidFill>
                <a:ea typeface="Pretendard Medium"/>
              </a:rPr>
              <a:t>서브 페이지</a:t>
            </a:r>
            <a:r>
              <a:rPr lang="en-US" altLang="ko-KR" sz="2000" b="0" i="0" u="none" strike="noStrike">
                <a:solidFill>
                  <a:schemeClr val="lt1"/>
                </a:solidFill>
                <a:ea typeface="Pretendard Medium"/>
              </a:rPr>
              <a:t>(</a:t>
            </a:r>
            <a:r>
              <a:rPr lang="ko-KR" altLang="en-US" sz="2000" b="0" i="0" u="none" strike="noStrike">
                <a:solidFill>
                  <a:schemeClr val="lt1"/>
                </a:solidFill>
                <a:ea typeface="Pretendard Medium"/>
              </a:rPr>
              <a:t>프로필</a:t>
            </a:r>
            <a:r>
              <a:rPr lang="en-US" altLang="ko-KR" sz="2000" b="0" i="0" u="none" strike="noStrike">
                <a:solidFill>
                  <a:schemeClr val="lt1"/>
                </a:solidFill>
                <a:ea typeface="Pretendard Medium"/>
              </a:rPr>
              <a:t>)</a:t>
            </a:r>
            <a:r>
              <a:rPr lang="ko-KR" altLang="en-US" sz="2000" b="0" i="0" u="none" strike="noStrike">
                <a:solidFill>
                  <a:schemeClr val="lt1"/>
                </a:solidFill>
                <a:ea typeface="Pretendard Medium"/>
              </a:rPr>
              <a:t> 오류</a:t>
            </a:r>
            <a:r>
              <a:rPr lang="en-US" altLang="ko-KR" sz="2000" b="0" i="0" u="none" strike="noStrike">
                <a:solidFill>
                  <a:schemeClr val="lt1"/>
                </a:solidFill>
                <a:ea typeface="Pretendard Medium"/>
              </a:rPr>
              <a:t>&amp;</a:t>
            </a:r>
            <a:r>
              <a:rPr lang="ko-KR" altLang="en-US" sz="2000" b="0" i="0" u="none" strike="noStrike">
                <a:solidFill>
                  <a:schemeClr val="lt1"/>
                </a:solidFill>
                <a:ea typeface="Pretendard Medium"/>
              </a:rPr>
              <a:t>수정 </a:t>
            </a:r>
            <a:r>
              <a:rPr lang="en-US" altLang="ko-KR" sz="2000" b="0" i="0" u="none" strike="noStrike">
                <a:solidFill>
                  <a:schemeClr val="lt1"/>
                </a:solidFill>
                <a:ea typeface="Pretendard Medium"/>
              </a:rPr>
              <a:t>-</a:t>
            </a:r>
            <a:r>
              <a:rPr lang="ko-KR" altLang="en-US" sz="2000" b="0" i="0" u="none" strike="noStrike">
                <a:solidFill>
                  <a:schemeClr val="lt1"/>
                </a:solidFill>
                <a:ea typeface="Pretendard Medium"/>
              </a:rPr>
              <a:t> 이인호</a:t>
            </a:r>
            <a:endParaRPr lang="ko-KR" altLang="en-US" sz="2000" b="0" i="0" u="none" strike="noStrike">
              <a:solidFill>
                <a:srgbClr val="ffffff"/>
              </a:solidFill>
              <a:latin typeface="Pretendard Light"/>
            </a:endParaRPr>
          </a:p>
        </p:txBody>
      </p:sp>
    </p:spTree>
    <p:extLst>
      <p:ext uri="{BB962C8B-B14F-4D97-AF65-F5344CB8AC3E}">
        <p14:creationId xmlns:p14="http://schemas.microsoft.com/office/powerpoint/2010/main" val="991281093"/>
      </p:ext>
    </p:extLst>
  </p:cSld>
  <p:clrMapOvr>
    <a:masterClrMapping/>
  </p:clrMapOvr>
</p:sld>
</file>

<file path=ppt/slides/slide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71737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Picture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57200" y="431800"/>
            <a:ext cx="17360900" cy="9423400"/>
          </a:xfrm>
          <a:prstGeom prst="rect">
            <a:avLst/>
          </a:prstGeom>
          <a:effectLst>
            <a:outerShdw blurRad="1106733" dist="362644" dir="4020000">
              <a:srgbClr val="000000">
                <a:alpha val="50000"/>
              </a:srgbClr>
            </a:outerShdw>
          </a:effectLst>
        </p:spPr>
      </p:pic>
      <p:pic>
        <p:nvPicPr>
          <p:cNvPr id="72" name="Picture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id="73" name="Picture 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09600" y="1580322"/>
            <a:ext cx="17068800" cy="8293100"/>
          </a:xfrm>
          <a:prstGeom prst="rect">
            <a:avLst/>
          </a:prstGeom>
          <a:effectLst>
            <a:outerShdw blurRad="896557" dist="326398" dir="4020000">
              <a:srgbClr val="000000">
                <a:alpha val="50000"/>
              </a:srgbClr>
            </a:outerShdw>
          </a:effectLst>
        </p:spPr>
      </p:pic>
      <p:pic>
        <p:nvPicPr>
          <p:cNvPr id="74" name="Picture 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499100" y="660400"/>
            <a:ext cx="7289800" cy="444500"/>
          </a:xfrm>
          <a:prstGeom prst="rect">
            <a:avLst/>
          </a:prstGeom>
        </p:spPr>
      </p:pic>
      <p:sp>
        <p:nvSpPr>
          <p:cNvPr id="75" name="TextBox 15"/>
          <p:cNvSpPr txBox="1"/>
          <p:nvPr/>
        </p:nvSpPr>
        <p:spPr>
          <a:xfrm>
            <a:off x="6845300" y="774700"/>
            <a:ext cx="4597400" cy="2540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ko-KR" altLang="en-US" sz="2000" b="0" i="0" u="none" strike="noStrike">
                <a:solidFill>
                  <a:schemeClr val="lt1"/>
                </a:solidFill>
                <a:ea typeface="Pretendard Medium"/>
              </a:rPr>
              <a:t>서브 페이지</a:t>
            </a:r>
            <a:r>
              <a:rPr lang="en-US" altLang="ko-KR" sz="2000" b="0" i="0" u="none" strike="noStrike">
                <a:solidFill>
                  <a:schemeClr val="lt1"/>
                </a:solidFill>
                <a:ea typeface="Pretendard Medium"/>
              </a:rPr>
              <a:t>(</a:t>
            </a:r>
            <a:r>
              <a:rPr lang="ko-KR" altLang="en-US" sz="2000" b="0" i="0" u="none" strike="noStrike">
                <a:solidFill>
                  <a:schemeClr val="lt1"/>
                </a:solidFill>
                <a:ea typeface="Pretendard Medium"/>
              </a:rPr>
              <a:t>프로필</a:t>
            </a:r>
            <a:r>
              <a:rPr lang="en-US" altLang="ko-KR" sz="2000" b="0" i="0" u="none" strike="noStrike">
                <a:solidFill>
                  <a:schemeClr val="lt1"/>
                </a:solidFill>
                <a:ea typeface="Pretendard Medium"/>
              </a:rPr>
              <a:t>)</a:t>
            </a:r>
            <a:r>
              <a:rPr lang="ko-KR" altLang="en-US" sz="2000" b="0" i="0" u="none" strike="noStrike">
                <a:solidFill>
                  <a:schemeClr val="lt1"/>
                </a:solidFill>
                <a:ea typeface="Pretendard Medium"/>
              </a:rPr>
              <a:t> 오류</a:t>
            </a:r>
            <a:r>
              <a:rPr lang="en-US" altLang="ko-KR" sz="2000" b="0" i="0" u="none" strike="noStrike">
                <a:solidFill>
                  <a:schemeClr val="lt1"/>
                </a:solidFill>
                <a:ea typeface="Pretendard Medium"/>
              </a:rPr>
              <a:t>&amp;</a:t>
            </a:r>
            <a:r>
              <a:rPr lang="ko-KR" altLang="en-US" sz="2000" b="0" i="0" u="none" strike="noStrike">
                <a:solidFill>
                  <a:schemeClr val="lt1"/>
                </a:solidFill>
                <a:ea typeface="Pretendard Medium"/>
              </a:rPr>
              <a:t>수정 </a:t>
            </a:r>
            <a:r>
              <a:rPr lang="en-US" altLang="ko-KR" sz="2000" b="0" i="0" u="none" strike="noStrike">
                <a:solidFill>
                  <a:schemeClr val="lt1"/>
                </a:solidFill>
                <a:ea typeface="Pretendard Medium"/>
              </a:rPr>
              <a:t>-</a:t>
            </a:r>
            <a:r>
              <a:rPr lang="ko-KR" altLang="en-US" sz="2000" b="0" i="0" u="none" strike="noStrike">
                <a:solidFill>
                  <a:schemeClr val="lt1"/>
                </a:solidFill>
                <a:ea typeface="Pretendard Medium"/>
              </a:rPr>
              <a:t> 이인호</a:t>
            </a:r>
            <a:endParaRPr lang="ko-KR" altLang="en-US" sz="2000" b="0" i="0" u="none" strike="noStrike">
              <a:solidFill>
                <a:srgbClr val="ffffff"/>
              </a:solidFill>
              <a:latin typeface="Pretendard Light"/>
            </a:endParaRPr>
          </a:p>
        </p:txBody>
      </p:sp>
      <p:sp>
        <p:nvSpPr>
          <p:cNvPr id="76" name="화살표: 아래쪽 33"/>
          <p:cNvSpPr/>
          <p:nvPr/>
        </p:nvSpPr>
        <p:spPr>
          <a:xfrm>
            <a:off x="8153400" y="5954243"/>
            <a:ext cx="1524000" cy="10668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bg1">
              <a:lumMod val="5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pic>
        <p:nvPicPr>
          <p:cNvPr id="77" name="그림 76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4127020" y="5128353"/>
            <a:ext cx="9144000" cy="50204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8" name="그림 77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2971800" y="3939793"/>
            <a:ext cx="11936490" cy="8954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9" name="TextBox 24"/>
          <p:cNvSpPr txBox="1"/>
          <p:nvPr/>
        </p:nvSpPr>
        <p:spPr>
          <a:xfrm>
            <a:off x="5754329" y="5194710"/>
            <a:ext cx="60666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/>
              <a:t>Margin</a:t>
            </a:r>
            <a:r>
              <a:rPr lang="ko-KR" altLang="en-US"/>
              <a:t>의 크기 단위 기입 누락</a:t>
            </a:r>
            <a:endParaRPr lang="ko-KR" altLang="en-US"/>
          </a:p>
        </p:txBody>
      </p:sp>
      <p:pic>
        <p:nvPicPr>
          <p:cNvPr id="80" name="그림 79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2971799" y="7245236"/>
            <a:ext cx="11936490" cy="8954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1" name="그림 80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5404155" y="7497865"/>
            <a:ext cx="7168845" cy="474488"/>
          </a:xfrm>
          <a:prstGeom prst="rect">
            <a:avLst/>
          </a:prstGeom>
        </p:spPr>
      </p:pic>
      <p:cxnSp>
        <p:nvCxnSpPr>
          <p:cNvPr id="82" name="직선 연결선 41"/>
          <p:cNvCxnSpPr/>
          <p:nvPr/>
        </p:nvCxnSpPr>
        <p:spPr>
          <a:xfrm>
            <a:off x="8915400" y="3600206"/>
            <a:ext cx="0" cy="339587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" name="직선 연결선 45"/>
          <p:cNvCxnSpPr/>
          <p:nvPr/>
        </p:nvCxnSpPr>
        <p:spPr>
          <a:xfrm>
            <a:off x="8915400" y="4835268"/>
            <a:ext cx="0" cy="293085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4" name="그림 83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4155385" y="8480298"/>
            <a:ext cx="9144000" cy="50204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5" name="TextBox 40"/>
          <p:cNvSpPr txBox="1"/>
          <p:nvPr/>
        </p:nvSpPr>
        <p:spPr>
          <a:xfrm>
            <a:off x="5782694" y="8546655"/>
            <a:ext cx="60666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/>
              <a:t>Margin</a:t>
            </a:r>
            <a:r>
              <a:rPr lang="ko-KR" altLang="en-US"/>
              <a:t>의 크기 단위 입력</a:t>
            </a:r>
            <a:r>
              <a:rPr lang="en-US" altLang="ko-KR"/>
              <a:t>. </a:t>
            </a:r>
            <a:r>
              <a:rPr lang="ko-KR" altLang="en-US"/>
              <a:t>수정 완료</a:t>
            </a:r>
            <a:endParaRPr lang="ko-KR" altLang="en-US"/>
          </a:p>
        </p:txBody>
      </p:sp>
      <p:pic>
        <p:nvPicPr>
          <p:cNvPr id="86" name="그림 85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826450" y="1866900"/>
            <a:ext cx="16622400" cy="173330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7" name="그림 86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x="5404155" y="4168424"/>
            <a:ext cx="7071779" cy="438211"/>
          </a:xfrm>
          <a:prstGeom prst="rect">
            <a:avLst/>
          </a:prstGeom>
        </p:spPr>
      </p:pic>
      <p:cxnSp>
        <p:nvCxnSpPr>
          <p:cNvPr id="88" name="직선 연결선 48"/>
          <p:cNvCxnSpPr/>
          <p:nvPr/>
        </p:nvCxnSpPr>
        <p:spPr>
          <a:xfrm>
            <a:off x="8915400" y="8127555"/>
            <a:ext cx="0" cy="352743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2417189"/>
      </p:ext>
    </p:extLst>
  </p:cSld>
  <p:clrMapOvr>
    <a:masterClrMapping/>
  </p:clrMapOvr>
</p:sld>
</file>

<file path=ppt/slides/slide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71737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57200" y="431800"/>
            <a:ext cx="17360900" cy="9423400"/>
          </a:xfrm>
          <a:prstGeom prst="rect">
            <a:avLst/>
          </a:prstGeom>
          <a:effectLst>
            <a:outerShdw blurRad="1106733" dist="362644" dir="4020000">
              <a:srgbClr val="000000">
                <a:alpha val="50000"/>
              </a:srgbClr>
            </a:outerShdw>
          </a:effectLst>
        </p:spPr>
      </p:pic>
      <p:pic>
        <p:nvPicPr>
          <p:cNvPr id="41" name="Picture 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id="42" name="Picture 2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748145" y="1562100"/>
            <a:ext cx="7543800" cy="8293100"/>
          </a:xfrm>
          <a:prstGeom prst="rect">
            <a:avLst/>
          </a:prstGeom>
          <a:effectLst>
            <a:outerShdw blurRad="896557" dist="326398" dir="4020000">
              <a:srgbClr val="000000">
                <a:alpha val="50000"/>
              </a:srgbClr>
            </a:outerShdw>
          </a:effectLst>
        </p:spPr>
      </p:pic>
      <p:pic>
        <p:nvPicPr>
          <p:cNvPr id="43" name="Picture 2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0134600" y="1562100"/>
            <a:ext cx="7543800" cy="8293100"/>
          </a:xfrm>
          <a:prstGeom prst="rect">
            <a:avLst/>
          </a:prstGeom>
          <a:effectLst>
            <a:outerShdw blurRad="896557" dist="326398" dir="4020000">
              <a:srgbClr val="000000">
                <a:alpha val="50000"/>
              </a:srgbClr>
            </a:outerShdw>
          </a:effectLst>
        </p:spPr>
      </p:pic>
      <p:sp>
        <p:nvSpPr>
          <p:cNvPr id="44" name="오른쪽 화살표 43"/>
          <p:cNvSpPr/>
          <p:nvPr/>
        </p:nvSpPr>
        <p:spPr>
          <a:xfrm>
            <a:off x="8686800" y="4724400"/>
            <a:ext cx="914400" cy="838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34548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en-US" altLang="ko-KR"/>
          </a:p>
        </p:txBody>
      </p:sp>
      <p:sp>
        <p:nvSpPr>
          <p:cNvPr id="45" name="TextBox 12"/>
          <p:cNvSpPr txBox="1"/>
          <p:nvPr/>
        </p:nvSpPr>
        <p:spPr>
          <a:xfrm>
            <a:off x="1066800" y="5600700"/>
            <a:ext cx="6629400" cy="3505200"/>
          </a:xfrm>
          <a:prstGeom prst="rect">
            <a:avLst/>
          </a:prstGeom>
          <a:ln>
            <a:solidFill>
              <a:schemeClr val="dk1"/>
            </a:solidFill>
          </a:ln>
        </p:spPr>
        <p:txBody>
          <a:bodyPr lIns="0" tIns="0" rIns="0" bIns="0" anchor="ctr"/>
          <a:lstStyle/>
          <a:p>
            <a:pPr lvl="0">
              <a:lnSpc>
                <a:spcPct val="99600"/>
              </a:lnSpc>
              <a:defRPr/>
            </a:pPr>
            <a:endParaRPr lang="ko-KR" altLang="en-US" sz="2800" b="0" i="0" u="none" strike="noStrike">
              <a:solidFill>
                <a:srgbClr val="494a4e"/>
              </a:solidFill>
              <a:ea typeface="Pretendard Medium"/>
            </a:endParaRPr>
          </a:p>
        </p:txBody>
      </p:sp>
      <p:pic>
        <p:nvPicPr>
          <p:cNvPr id="46" name="Picture 5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5499100" y="660400"/>
            <a:ext cx="7289800" cy="444500"/>
          </a:xfrm>
          <a:prstGeom prst="rect">
            <a:avLst/>
          </a:prstGeom>
        </p:spPr>
      </p:pic>
      <p:sp>
        <p:nvSpPr>
          <p:cNvPr id="47" name="TextBox 15"/>
          <p:cNvSpPr txBox="1"/>
          <p:nvPr/>
        </p:nvSpPr>
        <p:spPr>
          <a:xfrm>
            <a:off x="6845300" y="698500"/>
            <a:ext cx="4597400" cy="4064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ko-KR" altLang="en-US" sz="2000" b="0" i="0" u="none" strike="noStrike">
                <a:solidFill>
                  <a:srgbClr val="ffffff"/>
                </a:solidFill>
                <a:latin typeface="Pretendard Light"/>
              </a:rPr>
              <a:t>사이드 메뉴바 구현</a:t>
            </a:r>
            <a:endParaRPr lang="ko-KR" altLang="en-US" sz="2000" b="0" i="0" u="none" strike="noStrike">
              <a:solidFill>
                <a:srgbClr val="ffffff"/>
              </a:solidFill>
              <a:latin typeface="Pretendard Light"/>
            </a:endParaRPr>
          </a:p>
        </p:txBody>
      </p:sp>
      <p:sp>
        <p:nvSpPr>
          <p:cNvPr id="48" name="TextBox 3"/>
          <p:cNvSpPr txBox="1"/>
          <p:nvPr/>
        </p:nvSpPr>
        <p:spPr>
          <a:xfrm>
            <a:off x="1692737" y="6706969"/>
            <a:ext cx="6019800" cy="358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/>
              <a:t>만들기 클릭 시</a:t>
            </a:r>
            <a:endParaRPr lang="ko-KR" altLang="en-US"/>
          </a:p>
        </p:txBody>
      </p:sp>
      <p:pic>
        <p:nvPicPr>
          <p:cNvPr id="49" name="그림 48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066800" y="1792462"/>
            <a:ext cx="6745358" cy="335103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0" name="타원 49"/>
          <p:cNvSpPr/>
          <p:nvPr/>
        </p:nvSpPr>
        <p:spPr>
          <a:xfrm>
            <a:off x="1066800" y="3009900"/>
            <a:ext cx="367747" cy="19475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cxnSp>
        <p:nvCxnSpPr>
          <p:cNvPr id="51" name="직선 화살표 연결선 36"/>
          <p:cNvCxnSpPr/>
          <p:nvPr/>
        </p:nvCxnSpPr>
        <p:spPr>
          <a:xfrm>
            <a:off x="1295400" y="3214308"/>
            <a:ext cx="671945" cy="334630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2" name="TextBox 37"/>
          <p:cNvSpPr txBox="1"/>
          <p:nvPr/>
        </p:nvSpPr>
        <p:spPr>
          <a:xfrm>
            <a:off x="8825345" y="5015345"/>
            <a:ext cx="914400" cy="3643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3" name="TextBox 38"/>
          <p:cNvSpPr txBox="1"/>
          <p:nvPr/>
        </p:nvSpPr>
        <p:spPr>
          <a:xfrm>
            <a:off x="3612573" y="7335868"/>
            <a:ext cx="3733800" cy="3584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/>
              <a:t>메인 페이지로 이동</a:t>
            </a:r>
            <a:endParaRPr lang="ko-KR" altLang="en-US"/>
          </a:p>
        </p:txBody>
      </p:sp>
      <p:pic>
        <p:nvPicPr>
          <p:cNvPr id="54" name="그림 53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1330036" y="6686041"/>
            <a:ext cx="1445546" cy="83449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5" name="그림 54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10377079" y="1792462"/>
            <a:ext cx="7086551" cy="779603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123829626"/>
      </p:ext>
    </p:extLst>
  </p:cSld>
  <p:clrMapOvr>
    <a:masterClrMapping/>
  </p:clrMapOvr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71737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57200" y="431800"/>
            <a:ext cx="17360900" cy="9423400"/>
          </a:xfrm>
          <a:prstGeom prst="rect">
            <a:avLst/>
          </a:prstGeom>
          <a:effectLst>
            <a:outerShdw blurRad="1106733" dist="362644" dir="4020000">
              <a:srgbClr val="000000">
                <a:alpha val="50000"/>
              </a:srgbClr>
            </a:outerShdw>
          </a:effectLst>
        </p:spPr>
      </p:pic>
      <p:pic>
        <p:nvPicPr>
          <p:cNvPr id="31" name="Picture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id="20" name="Picture 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09600" y="1562100"/>
            <a:ext cx="7543800" cy="8293100"/>
          </a:xfrm>
          <a:prstGeom prst="rect">
            <a:avLst/>
          </a:prstGeom>
          <a:effectLst>
            <a:outerShdw blurRad="896557" dist="326398" dir="4020000">
              <a:srgbClr val="000000">
                <a:alpha val="50000"/>
              </a:srgbClr>
            </a:outerShdw>
          </a:effectLst>
        </p:spPr>
      </p:pic>
      <p:pic>
        <p:nvPicPr>
          <p:cNvPr id="22" name="Picture 2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0134600" y="1562100"/>
            <a:ext cx="7543800" cy="8293100"/>
          </a:xfrm>
          <a:prstGeom prst="rect">
            <a:avLst/>
          </a:prstGeom>
          <a:effectLst>
            <a:outerShdw blurRad="896557" dist="326398" dir="4020000">
              <a:srgbClr val="000000">
                <a:alpha val="50000"/>
              </a:srgbClr>
            </a:outerShdw>
          </a:effectLst>
        </p:spPr>
      </p:pic>
      <p:sp>
        <p:nvSpPr>
          <p:cNvPr id="23" name="오른쪽 화살표 22"/>
          <p:cNvSpPr/>
          <p:nvPr/>
        </p:nvSpPr>
        <p:spPr>
          <a:xfrm>
            <a:off x="8686800" y="4724400"/>
            <a:ext cx="914400" cy="838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34548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en-US" altLang="ko-KR"/>
          </a:p>
        </p:txBody>
      </p:sp>
      <p:sp>
        <p:nvSpPr>
          <p:cNvPr id="28" name="TextBox 12"/>
          <p:cNvSpPr txBox="1"/>
          <p:nvPr/>
        </p:nvSpPr>
        <p:spPr>
          <a:xfrm>
            <a:off x="1066800" y="5829300"/>
            <a:ext cx="6629400" cy="3505200"/>
          </a:xfrm>
          <a:prstGeom prst="rect">
            <a:avLst/>
          </a:prstGeom>
          <a:ln>
            <a:solidFill>
              <a:schemeClr val="dk1"/>
            </a:solidFill>
          </a:ln>
        </p:spPr>
        <p:txBody>
          <a:bodyPr lIns="0" tIns="0" rIns="0" bIns="0" anchor="ctr"/>
          <a:lstStyle/>
          <a:p>
            <a:pPr lvl="0" algn="l">
              <a:lnSpc>
                <a:spcPct val="99600"/>
              </a:lnSpc>
              <a:defRPr/>
            </a:pPr>
            <a:r>
              <a:rPr lang="ko-KR" altLang="en-US" sz="3200" b="0" i="0" u="none" strike="noStrike">
                <a:solidFill>
                  <a:srgbClr val="494a4e"/>
                </a:solidFill>
                <a:ea typeface="Pretendard Medium"/>
              </a:rPr>
              <a:t>레이아웃</a:t>
            </a:r>
            <a:endParaRPr lang="ko-KR" altLang="en-US" sz="3200" b="0" i="0" u="none" strike="noStrike">
              <a:solidFill>
                <a:srgbClr val="494a4e"/>
              </a:solidFill>
              <a:ea typeface="Pretendard Medium"/>
            </a:endParaRPr>
          </a:p>
          <a:p>
            <a:pPr lvl="0" algn="l">
              <a:lnSpc>
                <a:spcPct val="99600"/>
              </a:lnSpc>
              <a:defRPr/>
            </a:pPr>
            <a:endParaRPr lang="en-US" altLang="ko-KR" sz="3200" b="0" i="0" u="none" strike="noStrike">
              <a:solidFill>
                <a:srgbClr val="494a4e"/>
              </a:solidFill>
              <a:ea typeface="Pretendard Medium"/>
            </a:endParaRPr>
          </a:p>
          <a:p>
            <a:pPr lvl="0" algn="l">
              <a:lnSpc>
                <a:spcPct val="99600"/>
              </a:lnSpc>
              <a:defRPr/>
            </a:pPr>
            <a:r>
              <a:rPr lang="en-US" altLang="ko-KR" sz="2800" b="0" i="0" u="none" strike="noStrike">
                <a:solidFill>
                  <a:srgbClr val="494a4e"/>
                </a:solidFill>
                <a:ea typeface="Pretendard Medium"/>
              </a:rPr>
              <a:t>-</a:t>
            </a:r>
            <a:r>
              <a:rPr lang="ko-KR" altLang="en-US" sz="2800" b="0" i="0" u="none" strike="noStrike">
                <a:solidFill>
                  <a:srgbClr val="494a4e"/>
                </a:solidFill>
                <a:ea typeface="Pretendard Medium"/>
              </a:rPr>
              <a:t>  검색 아이콘에 클릭 시 드롭다운 구현</a:t>
            </a:r>
            <a:endParaRPr lang="ko-KR" altLang="en-US" sz="2800" b="0" i="0" u="none" strike="noStrike">
              <a:solidFill>
                <a:srgbClr val="494a4e"/>
              </a:solidFill>
              <a:ea typeface="Pretendard Medium"/>
            </a:endParaRPr>
          </a:p>
          <a:p>
            <a:pPr lvl="0" algn="l">
              <a:lnSpc>
                <a:spcPct val="99600"/>
              </a:lnSpc>
              <a:defRPr/>
            </a:pPr>
            <a:endParaRPr lang="en-US" altLang="ko-KR" sz="2800" b="0" i="0" u="none" strike="noStrike">
              <a:solidFill>
                <a:srgbClr val="494a4e"/>
              </a:solidFill>
              <a:ea typeface="Pretendard Medium"/>
            </a:endParaRPr>
          </a:p>
          <a:p>
            <a:pPr lvl="0" algn="l">
              <a:lnSpc>
                <a:spcPct val="99600"/>
              </a:lnSpc>
              <a:defRPr/>
            </a:pPr>
            <a:endParaRPr lang="ko-KR" altLang="en-US" sz="2800" b="0" i="0" u="none" strike="noStrike">
              <a:solidFill>
                <a:srgbClr val="494a4e"/>
              </a:solidFill>
              <a:ea typeface="Pretendard Medium"/>
            </a:endParaRPr>
          </a:p>
        </p:txBody>
      </p:sp>
      <p:pic>
        <p:nvPicPr>
          <p:cNvPr id="32" name="Picture 5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5499100" y="660400"/>
            <a:ext cx="7289800" cy="444500"/>
          </a:xfrm>
          <a:prstGeom prst="rect">
            <a:avLst/>
          </a:prstGeom>
        </p:spPr>
      </p:pic>
      <p:sp>
        <p:nvSpPr>
          <p:cNvPr id="35" name="TextBox 15"/>
          <p:cNvSpPr txBox="1"/>
          <p:nvPr/>
        </p:nvSpPr>
        <p:spPr>
          <a:xfrm>
            <a:off x="6845300" y="698500"/>
            <a:ext cx="45974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ko-KR" altLang="en-US" sz="2000" b="0" i="0" u="none" strike="noStrike">
                <a:solidFill>
                  <a:srgbClr val="ffffff"/>
                </a:solidFill>
                <a:latin typeface="Pretendard Light"/>
              </a:rPr>
              <a:t>사이드 메뉴바 구현 </a:t>
            </a:r>
            <a:r>
              <a:rPr lang="en-US" altLang="ko-KR" sz="2000" b="0" i="0" u="none" strike="noStrike">
                <a:solidFill>
                  <a:srgbClr val="ffffff"/>
                </a:solidFill>
                <a:latin typeface="Pretendard Light"/>
              </a:rPr>
              <a:t>-</a:t>
            </a:r>
            <a:r>
              <a:rPr lang="ko-KR" altLang="en-US" sz="20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en-US" altLang="ko-KR" sz="2000" b="0" i="0" u="none" strike="noStrike">
                <a:solidFill>
                  <a:srgbClr val="ffffff"/>
                </a:solidFill>
                <a:latin typeface="Pretendard Light"/>
              </a:rPr>
              <a:t>DropDown</a:t>
            </a:r>
            <a:endParaRPr lang="en-US" altLang="ko-KR" sz="2000" b="0" i="0" u="none" strike="noStrike">
              <a:solidFill>
                <a:srgbClr val="ffffff"/>
              </a:solidFill>
              <a:latin typeface="Pretendard Light"/>
            </a:endParaRPr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066800" y="1943099"/>
            <a:ext cx="6537804" cy="3435291"/>
          </a:xfrm>
          <a:prstGeom prst="rect">
            <a:avLst/>
          </a:prstGeom>
          <a:ln>
            <a:solidFill>
              <a:schemeClr val="dk1"/>
            </a:solidFill>
          </a:ln>
        </p:spPr>
      </p:pic>
      <p:sp>
        <p:nvSpPr>
          <p:cNvPr id="42" name="가로 글상자 41"/>
          <p:cNvSpPr txBox="1"/>
          <p:nvPr/>
        </p:nvSpPr>
        <p:spPr>
          <a:xfrm>
            <a:off x="1066800" y="1575435"/>
            <a:ext cx="1905000" cy="367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/>
              <a:t>메뉴 레이아웃</a:t>
            </a: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2077700" y="1829872"/>
            <a:ext cx="3657600" cy="752895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27106818"/>
      </p:ext>
    </p:extLst>
  </p:cSld>
  <p:clrMapOvr>
    <a:masterClrMapping/>
  </p:clrMapOvr>
</p:sld>
</file>

<file path=ppt/slides/slide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71737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57200" y="431800"/>
            <a:ext cx="17360900" cy="9423400"/>
          </a:xfrm>
          <a:prstGeom prst="rect">
            <a:avLst/>
          </a:prstGeom>
          <a:effectLst>
            <a:outerShdw blurRad="1106733" dist="362644" dir="4020000">
              <a:srgbClr val="000000">
                <a:alpha val="50000"/>
              </a:srgbClr>
            </a:outerShdw>
          </a:effectLst>
        </p:spPr>
      </p:pic>
      <p:pic>
        <p:nvPicPr>
          <p:cNvPr id="44" name="Picture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id="45" name="Picture 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09600" y="1562100"/>
            <a:ext cx="7543800" cy="8293100"/>
          </a:xfrm>
          <a:prstGeom prst="rect">
            <a:avLst/>
          </a:prstGeom>
          <a:effectLst>
            <a:outerShdw blurRad="896557" dist="326398" dir="4020000">
              <a:srgbClr val="000000">
                <a:alpha val="50000"/>
              </a:srgbClr>
            </a:outerShdw>
          </a:effectLst>
        </p:spPr>
      </p:pic>
      <p:pic>
        <p:nvPicPr>
          <p:cNvPr id="46" name="Picture 2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0134600" y="1562100"/>
            <a:ext cx="7543800" cy="8293100"/>
          </a:xfrm>
          <a:prstGeom prst="rect">
            <a:avLst/>
          </a:prstGeom>
          <a:effectLst>
            <a:outerShdw blurRad="896557" dist="326398" dir="4020000">
              <a:srgbClr val="000000">
                <a:alpha val="50000"/>
              </a:srgbClr>
            </a:outerShdw>
          </a:effectLst>
        </p:spPr>
      </p:pic>
      <p:sp>
        <p:nvSpPr>
          <p:cNvPr id="47" name="오른쪽 화살표 46"/>
          <p:cNvSpPr/>
          <p:nvPr/>
        </p:nvSpPr>
        <p:spPr>
          <a:xfrm>
            <a:off x="8686800" y="4724400"/>
            <a:ext cx="914400" cy="838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34548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en-US" altLang="ko-KR"/>
          </a:p>
        </p:txBody>
      </p:sp>
      <p:pic>
        <p:nvPicPr>
          <p:cNvPr id="48" name="Picture 5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5499100" y="660400"/>
            <a:ext cx="7289800" cy="444500"/>
          </a:xfrm>
          <a:prstGeom prst="rect">
            <a:avLst/>
          </a:prstGeom>
        </p:spPr>
      </p:pic>
      <p:sp>
        <p:nvSpPr>
          <p:cNvPr id="49" name="TextBox 15"/>
          <p:cNvSpPr txBox="1"/>
          <p:nvPr/>
        </p:nvSpPr>
        <p:spPr>
          <a:xfrm>
            <a:off x="6845300" y="698500"/>
            <a:ext cx="45974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ko-KR" altLang="en-US" sz="2000" b="0" i="0" u="none" strike="noStrike">
                <a:solidFill>
                  <a:srgbClr val="ffffff"/>
                </a:solidFill>
                <a:latin typeface="Pretendard Light"/>
              </a:rPr>
              <a:t>사이드 메뉴바 구현 </a:t>
            </a:r>
            <a:r>
              <a:rPr lang="en-US" altLang="ko-KR" sz="2000" b="0" i="0" u="none" strike="noStrike">
                <a:solidFill>
                  <a:srgbClr val="ffffff"/>
                </a:solidFill>
                <a:latin typeface="Pretendard Light"/>
              </a:rPr>
              <a:t>-</a:t>
            </a:r>
            <a:r>
              <a:rPr lang="ko-KR" altLang="en-US" sz="2000" b="0" i="0" u="none" strike="noStrike">
                <a:solidFill>
                  <a:srgbClr val="ffffff"/>
                </a:solidFill>
                <a:latin typeface="Pretendard Light"/>
              </a:rPr>
              <a:t> 검색기록 추가</a:t>
            </a:r>
            <a:endParaRPr lang="ko-KR" altLang="en-US" sz="2000" b="0" i="0" u="none" strike="noStrike">
              <a:solidFill>
                <a:srgbClr val="ffffff"/>
              </a:solidFill>
              <a:latin typeface="Pretendard Light"/>
            </a:endParaRPr>
          </a:p>
        </p:txBody>
      </p:sp>
      <p:pic>
        <p:nvPicPr>
          <p:cNvPr id="50" name="그림 49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219200" y="1771650"/>
            <a:ext cx="6248400" cy="55626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1" name="TextBox 12"/>
          <p:cNvSpPr txBox="1"/>
          <p:nvPr/>
        </p:nvSpPr>
        <p:spPr>
          <a:xfrm>
            <a:off x="1524000" y="7810499"/>
            <a:ext cx="5638800" cy="1814443"/>
          </a:xfrm>
          <a:prstGeom prst="rect">
            <a:avLst/>
          </a:prstGeom>
          <a:ln>
            <a:solidFill>
              <a:schemeClr val="dk1"/>
            </a:solidFill>
          </a:ln>
        </p:spPr>
        <p:txBody>
          <a:bodyPr lIns="0" tIns="0" rIns="0" bIns="0" anchor="ctr"/>
          <a:lstStyle/>
          <a:p>
            <a:pPr lvl="0" algn="l">
              <a:lnSpc>
                <a:spcPct val="99600"/>
              </a:lnSpc>
              <a:defRPr/>
            </a:pPr>
            <a:endParaRPr lang="en-US" altLang="ko-KR" sz="3200" b="0" i="0" u="none" strike="noStrike">
              <a:solidFill>
                <a:srgbClr val="494a4e"/>
              </a:solidFill>
              <a:ea typeface="Pretendard Medium"/>
            </a:endParaRPr>
          </a:p>
          <a:p>
            <a:pPr lvl="0" algn="ctr">
              <a:lnSpc>
                <a:spcPct val="99600"/>
              </a:lnSpc>
              <a:defRPr/>
            </a:pPr>
            <a:r>
              <a:rPr lang="ko-KR" altLang="en-US" sz="2800">
                <a:solidFill>
                  <a:srgbClr val="494a4e"/>
                </a:solidFill>
                <a:ea typeface="Pretendard Medium"/>
              </a:rPr>
              <a:t>검색창에서 엔터누를 시 그 기록 검색항목에 표시</a:t>
            </a:r>
            <a:endParaRPr lang="ko-KR" altLang="en-US" sz="2800">
              <a:solidFill>
                <a:srgbClr val="494a4e"/>
              </a:solidFill>
              <a:ea typeface="Pretendard Medium"/>
            </a:endParaRPr>
          </a:p>
          <a:p>
            <a:pPr lvl="0" algn="l">
              <a:lnSpc>
                <a:spcPct val="99600"/>
              </a:lnSpc>
              <a:defRPr/>
            </a:pPr>
            <a:endParaRPr lang="ko-KR" altLang="en-US" sz="2800" b="0" i="0" u="none" strike="noStrike">
              <a:solidFill>
                <a:srgbClr val="494a4e"/>
              </a:solidFill>
              <a:ea typeface="Pretendard Medium"/>
            </a:endParaRPr>
          </a:p>
        </p:txBody>
      </p:sp>
      <p:pic>
        <p:nvPicPr>
          <p:cNvPr id="52" name="그림 51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1668786" y="1964802"/>
            <a:ext cx="4429743" cy="748769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46010121"/>
      </p:ext>
    </p:extLst>
  </p:cSld>
  <p:clrMapOvr>
    <a:masterClrMapping/>
  </p:clrMapOvr>
</p:sld>
</file>

<file path=ppt/slides/slide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71737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Picture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57200" y="431800"/>
            <a:ext cx="17360900" cy="9423400"/>
          </a:xfrm>
          <a:prstGeom prst="rect">
            <a:avLst/>
          </a:prstGeom>
          <a:effectLst>
            <a:outerShdw blurRad="1106733" dist="362644" dir="4020000">
              <a:srgbClr val="000000">
                <a:alpha val="50000"/>
              </a:srgbClr>
            </a:outerShdw>
          </a:effectLst>
        </p:spPr>
      </p:pic>
      <p:pic>
        <p:nvPicPr>
          <p:cNvPr id="54" name="Picture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id="55" name="Picture 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09600" y="1562100"/>
            <a:ext cx="7543800" cy="8293100"/>
          </a:xfrm>
          <a:prstGeom prst="rect">
            <a:avLst/>
          </a:prstGeom>
          <a:effectLst>
            <a:outerShdw blurRad="896557" dist="326398" dir="4020000">
              <a:srgbClr val="000000">
                <a:alpha val="50000"/>
              </a:srgbClr>
            </a:outerShdw>
          </a:effectLst>
        </p:spPr>
      </p:pic>
      <p:pic>
        <p:nvPicPr>
          <p:cNvPr id="56" name="Picture 2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0134600" y="1562100"/>
            <a:ext cx="7543800" cy="8293100"/>
          </a:xfrm>
          <a:prstGeom prst="rect">
            <a:avLst/>
          </a:prstGeom>
          <a:effectLst>
            <a:outerShdw blurRad="896557" dist="326398" dir="4020000">
              <a:srgbClr val="000000">
                <a:alpha val="50000"/>
              </a:srgbClr>
            </a:outerShdw>
          </a:effectLst>
        </p:spPr>
      </p:pic>
      <p:sp>
        <p:nvSpPr>
          <p:cNvPr id="57" name="오른쪽 화살표 56"/>
          <p:cNvSpPr/>
          <p:nvPr/>
        </p:nvSpPr>
        <p:spPr>
          <a:xfrm>
            <a:off x="8686800" y="4724400"/>
            <a:ext cx="914400" cy="838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34548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en-US" altLang="ko-KR"/>
          </a:p>
        </p:txBody>
      </p:sp>
      <p:pic>
        <p:nvPicPr>
          <p:cNvPr id="58" name="Picture 5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5499100" y="660400"/>
            <a:ext cx="7289800" cy="444500"/>
          </a:xfrm>
          <a:prstGeom prst="rect">
            <a:avLst/>
          </a:prstGeom>
        </p:spPr>
      </p:pic>
      <p:sp>
        <p:nvSpPr>
          <p:cNvPr id="59" name="TextBox 15"/>
          <p:cNvSpPr txBox="1"/>
          <p:nvPr/>
        </p:nvSpPr>
        <p:spPr>
          <a:xfrm>
            <a:off x="6508750" y="723900"/>
            <a:ext cx="52705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ko-KR" altLang="en-US" sz="2000" b="0" i="0" u="none" strike="noStrike">
                <a:solidFill>
                  <a:srgbClr val="ffffff"/>
                </a:solidFill>
                <a:latin typeface="Pretendard Light"/>
              </a:rPr>
              <a:t>사이드 메뉴바 구현 </a:t>
            </a:r>
            <a:r>
              <a:rPr lang="en-US" altLang="ko-KR" sz="2000" b="0" i="0" u="none" strike="noStrike">
                <a:solidFill>
                  <a:srgbClr val="ffffff"/>
                </a:solidFill>
                <a:latin typeface="Pretendard Light"/>
              </a:rPr>
              <a:t>-</a:t>
            </a:r>
            <a:r>
              <a:rPr lang="ko-KR" altLang="en-US" sz="2000" b="0" i="0" u="none" strike="noStrike">
                <a:solidFill>
                  <a:srgbClr val="ffffff"/>
                </a:solidFill>
                <a:latin typeface="Pretendard Light"/>
              </a:rPr>
              <a:t> 더 보기 클릭 이벤트</a:t>
            </a:r>
            <a:endParaRPr lang="ko-KR" altLang="en-US" sz="2000" b="0" i="0" u="none" strike="noStrike">
              <a:solidFill>
                <a:srgbClr val="ffffff"/>
              </a:solidFill>
              <a:latin typeface="Pretendard Light"/>
            </a:endParaRPr>
          </a:p>
        </p:txBody>
      </p:sp>
      <p:sp>
        <p:nvSpPr>
          <p:cNvPr id="60" name="TextBox 12"/>
          <p:cNvSpPr txBox="1"/>
          <p:nvPr/>
        </p:nvSpPr>
        <p:spPr>
          <a:xfrm>
            <a:off x="1524000" y="7810499"/>
            <a:ext cx="5638800" cy="1814443"/>
          </a:xfrm>
          <a:prstGeom prst="rect">
            <a:avLst/>
          </a:prstGeom>
          <a:ln>
            <a:solidFill>
              <a:schemeClr val="dk1"/>
            </a:solidFill>
          </a:ln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ko-KR" altLang="en-US" sz="3200" b="0" i="0" u="none" strike="noStrike">
                <a:solidFill>
                  <a:srgbClr val="494a4e"/>
                </a:solidFill>
                <a:ea typeface="Pretendard Medium"/>
              </a:rPr>
              <a:t>더 보기 클릭 시 서브 메뉴바 구현 </a:t>
            </a:r>
            <a:endParaRPr lang="ko-KR" altLang="en-US" sz="2800" b="0" i="0" u="none" strike="noStrike">
              <a:solidFill>
                <a:srgbClr val="494a4e"/>
              </a:solidFill>
              <a:ea typeface="Pretendard Medium"/>
            </a:endParaRPr>
          </a:p>
        </p:txBody>
      </p:sp>
      <p:pic>
        <p:nvPicPr>
          <p:cNvPr id="61" name="그림 60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524000" y="1866900"/>
            <a:ext cx="5582929" cy="56387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2" name="그림 61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1903686" y="2132718"/>
            <a:ext cx="3967423" cy="659218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523778314"/>
      </p:ext>
    </p:extLst>
  </p:cSld>
  <p:clrMapOvr>
    <a:masterClrMapping/>
  </p:clrMapOvr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71737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57200" y="431800"/>
            <a:ext cx="17360900" cy="9423400"/>
          </a:xfrm>
          <a:prstGeom prst="rect">
            <a:avLst/>
          </a:prstGeom>
          <a:effectLst>
            <a:outerShdw blurRad="1106733" dist="362644" dir="4020000">
              <a:srgbClr val="000000">
                <a:alpha val="50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499100" y="660400"/>
            <a:ext cx="7289800" cy="444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939800" y="774700"/>
            <a:ext cx="228600" cy="228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308100" y="774700"/>
            <a:ext cx="2286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663700" y="774700"/>
            <a:ext cx="228600" cy="228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7106900" y="736600"/>
            <a:ext cx="228600" cy="279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1371600" y="8102600"/>
            <a:ext cx="1003300" cy="8890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6845300" y="698500"/>
            <a:ext cx="45974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sz="2000" b="0" i="0" u="none" strike="noStrike">
                <a:solidFill>
                  <a:srgbClr val="ffffff"/>
                </a:solidFill>
                <a:latin typeface="Pretendard Light"/>
              </a:rPr>
              <a:t>presentation_index</a:t>
            </a:r>
            <a:endParaRPr lang="en-US" sz="2000" b="0" i="0" u="none" strike="noStrike">
              <a:solidFill>
                <a:srgbClr val="ffffff"/>
              </a:solidFill>
              <a:latin typeface="Pretendard Light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5410200" y="2552700"/>
            <a:ext cx="2108200" cy="5715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99600"/>
              </a:lnSpc>
              <a:defRPr/>
            </a:pPr>
            <a:r>
              <a:rPr lang="ko-KR" sz="3200" b="0" i="0" u="none" strike="noStrike">
                <a:solidFill>
                  <a:srgbClr val="242629"/>
                </a:solidFill>
                <a:ea typeface="Pretendard Bold"/>
              </a:rPr>
              <a:t>목차</a:t>
            </a:r>
            <a:r>
              <a:rPr lang="en-US" altLang="ko-KR" sz="3200" b="0" i="0" u="none" strike="noStrike">
                <a:solidFill>
                  <a:srgbClr val="242629"/>
                </a:solidFill>
                <a:ea typeface="Pretendard Bold"/>
              </a:rPr>
              <a:t>7</a:t>
            </a:r>
            <a:endParaRPr lang="en-US" altLang="ko-KR" sz="3200" b="0" i="0" u="none" strike="noStrike">
              <a:solidFill>
                <a:srgbClr val="242629"/>
              </a:solidFill>
              <a:ea typeface="Pretendard 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7937500" y="2552700"/>
            <a:ext cx="8788400" cy="5715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99600"/>
              </a:lnSpc>
              <a:defRPr/>
            </a:pPr>
            <a:r>
              <a:rPr lang="ko-KR" altLang="en-US" sz="3200" b="0" i="0" u="none" strike="noStrike">
                <a:solidFill>
                  <a:srgbClr val="494a4e"/>
                </a:solidFill>
                <a:ea typeface="Pretendard Medium"/>
              </a:rPr>
              <a:t>서브 페이지</a:t>
            </a:r>
            <a:r>
              <a:rPr lang="en-US" altLang="ko-KR" sz="3200" b="0" i="0" u="none" strike="noStrike">
                <a:solidFill>
                  <a:srgbClr val="494a4e"/>
                </a:solidFill>
                <a:ea typeface="Pretendard Medium"/>
              </a:rPr>
              <a:t>(</a:t>
            </a:r>
            <a:r>
              <a:rPr lang="ko-KR" altLang="en-US" sz="3200" b="0" i="0" u="none" strike="noStrike">
                <a:solidFill>
                  <a:srgbClr val="494a4e"/>
                </a:solidFill>
                <a:ea typeface="Pretendard Medium"/>
              </a:rPr>
              <a:t>프로필</a:t>
            </a:r>
            <a:r>
              <a:rPr lang="en-US" altLang="ko-KR" sz="3200" b="0" i="0" u="none" strike="noStrike">
                <a:solidFill>
                  <a:srgbClr val="494a4e"/>
                </a:solidFill>
                <a:ea typeface="Pretendard Medium"/>
              </a:rPr>
              <a:t>)</a:t>
            </a:r>
            <a:r>
              <a:rPr lang="ko-KR" altLang="en-US" sz="3200" b="0" i="0" u="none" strike="noStrike">
                <a:solidFill>
                  <a:srgbClr val="494a4e"/>
                </a:solidFill>
                <a:ea typeface="Pretendard Medium"/>
              </a:rPr>
              <a:t> 오류</a:t>
            </a:r>
            <a:r>
              <a:rPr lang="en-US" altLang="ko-KR" sz="3200" b="0" i="0" u="none" strike="noStrike">
                <a:solidFill>
                  <a:srgbClr val="494a4e"/>
                </a:solidFill>
                <a:ea typeface="Pretendard Medium"/>
              </a:rPr>
              <a:t>&amp;</a:t>
            </a:r>
            <a:r>
              <a:rPr lang="ko-KR" altLang="en-US" sz="3200" b="0" i="0" u="none" strike="noStrike">
                <a:solidFill>
                  <a:srgbClr val="494a4e"/>
                </a:solidFill>
                <a:ea typeface="Pretendard Medium"/>
              </a:rPr>
              <a:t>수정 </a:t>
            </a:r>
            <a:r>
              <a:rPr lang="en-US" altLang="ko-KR" sz="3200" b="0" i="0" u="none" strike="noStrike">
                <a:solidFill>
                  <a:srgbClr val="494a4e"/>
                </a:solidFill>
                <a:ea typeface="Pretendard Medium"/>
              </a:rPr>
              <a:t>-</a:t>
            </a:r>
            <a:r>
              <a:rPr lang="ko-KR" altLang="en-US" sz="3200" b="0" i="0" u="none" strike="noStrike">
                <a:solidFill>
                  <a:srgbClr val="494a4e"/>
                </a:solidFill>
                <a:ea typeface="Pretendard Medium"/>
              </a:rPr>
              <a:t> 이인호 </a:t>
            </a:r>
            <a:endParaRPr lang="ko-KR" altLang="en-US" sz="3200" b="0" i="0" u="none" strike="noStrike">
              <a:solidFill>
                <a:srgbClr val="494a4e"/>
              </a:solidFill>
              <a:ea typeface="Pretendard Medium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5410200" y="3670300"/>
            <a:ext cx="2108200" cy="5715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99600"/>
              </a:lnSpc>
              <a:defRPr/>
            </a:pPr>
            <a:r>
              <a:rPr lang="ko-KR" sz="3200" b="0" i="0" u="none" strike="noStrike">
                <a:solidFill>
                  <a:srgbClr val="242629"/>
                </a:solidFill>
                <a:ea typeface="Pretendard Bold"/>
              </a:rPr>
              <a:t>목차</a:t>
            </a:r>
            <a:r>
              <a:rPr lang="en-US" altLang="ko-KR" sz="3200" b="0" i="0" u="none" strike="noStrike">
                <a:solidFill>
                  <a:srgbClr val="242629"/>
                </a:solidFill>
                <a:ea typeface="Pretendard Bold"/>
              </a:rPr>
              <a:t>8</a:t>
            </a:r>
            <a:endParaRPr lang="en-US" altLang="ko-KR" sz="3200" b="0" i="0" u="none" strike="noStrike">
              <a:solidFill>
                <a:srgbClr val="242629"/>
              </a:solidFill>
              <a:ea typeface="Pretendard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7937500" y="3670300"/>
            <a:ext cx="8788400" cy="5715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99600"/>
              </a:lnSpc>
              <a:defRPr/>
            </a:pPr>
            <a:r>
              <a:rPr lang="ko-KR" altLang="en-US" sz="3200" b="0" i="0" u="none" strike="noStrike">
                <a:solidFill>
                  <a:srgbClr val="494a4e"/>
                </a:solidFill>
                <a:ea typeface="Pretendard Medium"/>
              </a:rPr>
              <a:t>서브 페이지</a:t>
            </a:r>
            <a:r>
              <a:rPr lang="en-US" altLang="ko-KR" sz="3200" b="0" i="0" u="none" strike="noStrike">
                <a:solidFill>
                  <a:srgbClr val="494a4e"/>
                </a:solidFill>
                <a:ea typeface="Pretendard Medium"/>
              </a:rPr>
              <a:t>(</a:t>
            </a:r>
            <a:r>
              <a:rPr lang="ko-KR" altLang="en-US" sz="3200" b="0" i="0" u="none" strike="noStrike">
                <a:solidFill>
                  <a:srgbClr val="494a4e"/>
                </a:solidFill>
                <a:ea typeface="Pretendard Medium"/>
              </a:rPr>
              <a:t>만들기</a:t>
            </a:r>
            <a:r>
              <a:rPr lang="en-US" altLang="ko-KR" sz="3200" b="0" i="0" u="none" strike="noStrike">
                <a:solidFill>
                  <a:srgbClr val="494a4e"/>
                </a:solidFill>
                <a:ea typeface="Pretendard Medium"/>
              </a:rPr>
              <a:t>)</a:t>
            </a:r>
            <a:r>
              <a:rPr lang="ko-KR" altLang="en-US" sz="3200" b="0" i="0" u="none" strike="noStrike">
                <a:solidFill>
                  <a:srgbClr val="494a4e"/>
                </a:solidFill>
                <a:ea typeface="Pretendard Medium"/>
              </a:rPr>
              <a:t> </a:t>
            </a:r>
            <a:r>
              <a:rPr lang="en-US" altLang="ko-KR" sz="3200" b="0" i="0" u="none" strike="noStrike">
                <a:solidFill>
                  <a:srgbClr val="494a4e"/>
                </a:solidFill>
                <a:ea typeface="Pretendard Medium"/>
              </a:rPr>
              <a:t>-</a:t>
            </a:r>
            <a:r>
              <a:rPr lang="ko-KR" altLang="en-US" sz="3200" b="0" i="0" u="none" strike="noStrike">
                <a:solidFill>
                  <a:srgbClr val="494a4e"/>
                </a:solidFill>
                <a:ea typeface="Pretendard Medium"/>
              </a:rPr>
              <a:t> 박준형 </a:t>
            </a:r>
            <a:endParaRPr lang="ko-KR" altLang="en-US" sz="3200" b="0" i="0" u="none" strike="noStrike">
              <a:solidFill>
                <a:srgbClr val="494a4e"/>
              </a:solidFill>
              <a:ea typeface="Pretendard Medium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5410200" y="4787900"/>
            <a:ext cx="2108200" cy="5715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99600"/>
              </a:lnSpc>
              <a:defRPr/>
            </a:pPr>
            <a:r>
              <a:rPr lang="ko-KR" sz="3200" b="0" i="0" u="none" strike="noStrike">
                <a:solidFill>
                  <a:srgbClr val="242629"/>
                </a:solidFill>
                <a:ea typeface="Pretendard Bold"/>
              </a:rPr>
              <a:t>목차</a:t>
            </a:r>
            <a:r>
              <a:rPr lang="en-US" altLang="ko-KR" sz="3200" b="0" i="0" u="none" strike="noStrike">
                <a:solidFill>
                  <a:srgbClr val="242629"/>
                </a:solidFill>
                <a:latin typeface="Pretendard Bold"/>
              </a:rPr>
              <a:t>9</a:t>
            </a:r>
            <a:endParaRPr lang="en-US" altLang="ko-KR" sz="3200" b="0" i="0" u="none" strike="noStrike">
              <a:solidFill>
                <a:srgbClr val="242629"/>
              </a:solidFill>
              <a:latin typeface="Pretendard Bold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7937500" y="4787900"/>
            <a:ext cx="8788400" cy="5715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99600"/>
              </a:lnSpc>
              <a:defRPr/>
            </a:pPr>
            <a:r>
              <a:rPr lang="ko-KR" altLang="en-US" sz="3200" b="0" i="0" u="none" strike="noStrike">
                <a:solidFill>
                  <a:srgbClr val="494a4e"/>
                </a:solidFill>
                <a:ea typeface="Pretendard Medium"/>
              </a:rPr>
              <a:t>서브 페이지</a:t>
            </a:r>
            <a:r>
              <a:rPr lang="en-US" altLang="ko-KR" sz="3200" b="0" i="0" u="none" strike="noStrike">
                <a:solidFill>
                  <a:srgbClr val="494a4e"/>
                </a:solidFill>
                <a:ea typeface="Pretendard Medium"/>
              </a:rPr>
              <a:t>(</a:t>
            </a:r>
            <a:r>
              <a:rPr lang="ko-KR" altLang="en-US" sz="3200" b="0" i="0" u="none" strike="noStrike">
                <a:solidFill>
                  <a:srgbClr val="494a4e"/>
                </a:solidFill>
                <a:ea typeface="Pretendard Medium"/>
              </a:rPr>
              <a:t>만들기</a:t>
            </a:r>
            <a:r>
              <a:rPr lang="en-US" altLang="ko-KR" sz="3200" b="0" i="0" u="none" strike="noStrike">
                <a:solidFill>
                  <a:srgbClr val="494a4e"/>
                </a:solidFill>
                <a:ea typeface="Pretendard Medium"/>
              </a:rPr>
              <a:t>)</a:t>
            </a:r>
            <a:r>
              <a:rPr lang="ko-KR" altLang="en-US" sz="3200" b="0" i="0" u="none" strike="noStrike">
                <a:solidFill>
                  <a:srgbClr val="494a4e"/>
                </a:solidFill>
                <a:ea typeface="Pretendard Medium"/>
              </a:rPr>
              <a:t> 오류</a:t>
            </a:r>
            <a:r>
              <a:rPr lang="en-US" altLang="ko-KR" sz="3200" b="0" i="0" u="none" strike="noStrike">
                <a:solidFill>
                  <a:srgbClr val="494a4e"/>
                </a:solidFill>
                <a:ea typeface="Pretendard Medium"/>
              </a:rPr>
              <a:t>&amp;</a:t>
            </a:r>
            <a:r>
              <a:rPr lang="ko-KR" altLang="en-US" sz="3200" b="0" i="0" u="none" strike="noStrike">
                <a:solidFill>
                  <a:srgbClr val="494a4e"/>
                </a:solidFill>
                <a:ea typeface="Pretendard Medium"/>
              </a:rPr>
              <a:t>수정 </a:t>
            </a:r>
            <a:r>
              <a:rPr lang="en-US" altLang="ko-KR" sz="3200" b="0" i="0" u="none" strike="noStrike">
                <a:solidFill>
                  <a:srgbClr val="494a4e"/>
                </a:solidFill>
                <a:ea typeface="Pretendard Medium"/>
              </a:rPr>
              <a:t>-</a:t>
            </a:r>
            <a:r>
              <a:rPr lang="ko-KR" altLang="en-US" sz="3200" b="0" i="0" u="none" strike="noStrike">
                <a:solidFill>
                  <a:srgbClr val="494a4e"/>
                </a:solidFill>
                <a:ea typeface="Pretendard Medium"/>
              </a:rPr>
              <a:t> 박준형 </a:t>
            </a:r>
            <a:endParaRPr lang="ko-KR" altLang="en-US" sz="3200" b="0" i="0" u="none" strike="noStrike">
              <a:solidFill>
                <a:srgbClr val="494a4e"/>
              </a:solidFill>
              <a:ea typeface="Pretendard Medium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320800" y="2019300"/>
            <a:ext cx="3695700" cy="8001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l">
              <a:lnSpc>
                <a:spcPct val="99600"/>
              </a:lnSpc>
              <a:defRPr/>
            </a:pPr>
            <a:r>
              <a:rPr lang="en-US" sz="4500" b="0" i="0" u="none" strike="noStrike">
                <a:solidFill>
                  <a:srgbClr val="c2c2c2"/>
                </a:solidFill>
                <a:latin typeface="Pretendard Medium"/>
              </a:rPr>
              <a:t>INDEX</a:t>
            </a:r>
            <a:endParaRPr lang="en-US" sz="4500" b="0" i="0" u="none" strike="noStrike">
              <a:solidFill>
                <a:srgbClr val="c2c2c2"/>
              </a:solidFill>
              <a:latin typeface="Pretendard Medium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320800" y="2730500"/>
            <a:ext cx="3810000" cy="16002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l">
              <a:lnSpc>
                <a:spcPct val="99600"/>
              </a:lnSpc>
              <a:defRPr/>
            </a:pPr>
            <a:r>
              <a:rPr lang="ko-KR" sz="9000" b="0" i="0" u="none" strike="noStrike">
                <a:solidFill>
                  <a:srgbClr val="000000"/>
                </a:solidFill>
                <a:ea typeface="Pretendard Bold"/>
              </a:rPr>
              <a:t>목차</a:t>
            </a:r>
            <a:endParaRPr lang="ko-KR" sz="9000" b="0" i="0" u="none" strike="noStrike">
              <a:solidFill>
                <a:srgbClr val="000000"/>
              </a:solidFill>
              <a:ea typeface="Pretendard Bold"/>
            </a:endParaRPr>
          </a:p>
        </p:txBody>
      </p:sp>
      <p:sp>
        <p:nvSpPr>
          <p:cNvPr id="34" name="TextBox 14"/>
          <p:cNvSpPr txBox="1"/>
          <p:nvPr/>
        </p:nvSpPr>
        <p:spPr>
          <a:xfrm>
            <a:off x="7937500" y="6959600"/>
            <a:ext cx="8788400" cy="5715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99600"/>
              </a:lnSpc>
              <a:defRPr/>
            </a:pPr>
            <a:endParaRPr lang="ko-KR" altLang="en-US" sz="3200" b="0" i="0" u="none" strike="noStrike">
              <a:solidFill>
                <a:srgbClr val="494a4e"/>
              </a:solidFill>
              <a:ea typeface="Pretendard Medium"/>
            </a:endParaRPr>
          </a:p>
        </p:txBody>
      </p:sp>
      <p:sp>
        <p:nvSpPr>
          <p:cNvPr id="36" name="TextBox 16"/>
          <p:cNvSpPr txBox="1"/>
          <p:nvPr/>
        </p:nvSpPr>
        <p:spPr>
          <a:xfrm>
            <a:off x="7937500" y="8077200"/>
            <a:ext cx="8788400" cy="5715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99600"/>
              </a:lnSpc>
              <a:defRPr/>
            </a:pPr>
            <a:endParaRPr lang="ko-KR" altLang="en-US" sz="3200" b="0" i="0" u="none" strike="noStrike">
              <a:solidFill>
                <a:srgbClr val="494a4e"/>
              </a:solidFill>
              <a:ea typeface="Pretendard Medium"/>
            </a:endParaRPr>
          </a:p>
        </p:txBody>
      </p:sp>
      <p:sp>
        <p:nvSpPr>
          <p:cNvPr id="37" name="TextBox 15"/>
          <p:cNvSpPr txBox="1"/>
          <p:nvPr/>
        </p:nvSpPr>
        <p:spPr>
          <a:xfrm>
            <a:off x="5410200" y="5943600"/>
            <a:ext cx="2108200" cy="5715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99600"/>
              </a:lnSpc>
              <a:defRPr/>
            </a:pPr>
            <a:r>
              <a:rPr lang="ko-KR" sz="3200" b="0" i="0" u="none" strike="noStrike">
                <a:solidFill>
                  <a:srgbClr val="242629"/>
                </a:solidFill>
                <a:ea typeface="Pretendard Bold"/>
              </a:rPr>
              <a:t>목차</a:t>
            </a:r>
            <a:r>
              <a:rPr lang="en-US" altLang="ko-KR" sz="3200" b="0" i="0" u="none" strike="noStrike">
                <a:solidFill>
                  <a:srgbClr val="242629"/>
                </a:solidFill>
                <a:latin typeface="Pretendard Bold"/>
              </a:rPr>
              <a:t>10</a:t>
            </a:r>
            <a:endParaRPr lang="en-US" altLang="ko-KR" sz="3200" b="0" i="0" u="none" strike="noStrike">
              <a:solidFill>
                <a:srgbClr val="242629"/>
              </a:solidFill>
              <a:latin typeface="Pretendard Bold"/>
            </a:endParaRPr>
          </a:p>
        </p:txBody>
      </p:sp>
      <p:sp>
        <p:nvSpPr>
          <p:cNvPr id="38" name="TextBox 16"/>
          <p:cNvSpPr txBox="1"/>
          <p:nvPr/>
        </p:nvSpPr>
        <p:spPr>
          <a:xfrm>
            <a:off x="7937500" y="5943600"/>
            <a:ext cx="8788400" cy="5715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99600"/>
              </a:lnSpc>
              <a:defRPr/>
            </a:pPr>
            <a:r>
              <a:rPr lang="ko-KR" altLang="en-US" sz="3200" b="0" i="0" u="none" strike="noStrike">
                <a:solidFill>
                  <a:srgbClr val="494a4e"/>
                </a:solidFill>
                <a:ea typeface="Pretendard Medium"/>
              </a:rPr>
              <a:t>사이드 메뉴 구현 </a:t>
            </a:r>
            <a:r>
              <a:rPr lang="en-US" altLang="ko-KR" sz="3200" b="0" i="0" u="none" strike="noStrike">
                <a:solidFill>
                  <a:srgbClr val="494a4e"/>
                </a:solidFill>
                <a:ea typeface="Pretendard Medium"/>
              </a:rPr>
              <a:t>-</a:t>
            </a:r>
            <a:r>
              <a:rPr lang="ko-KR" altLang="en-US" sz="3200" b="0" i="0" u="none" strike="noStrike">
                <a:solidFill>
                  <a:srgbClr val="494a4e"/>
                </a:solidFill>
                <a:ea typeface="Pretendard Medium"/>
              </a:rPr>
              <a:t> 이인호</a:t>
            </a:r>
            <a:endParaRPr lang="ko-KR" altLang="en-US" sz="3200" b="0" i="0" u="none" strike="noStrike">
              <a:solidFill>
                <a:srgbClr val="494a4e"/>
              </a:solidFill>
              <a:ea typeface="Pretendard Medium"/>
            </a:endParaRPr>
          </a:p>
        </p:txBody>
      </p:sp>
    </p:spTree>
    <p:extLst>
      <p:ext uri="{BB962C8B-B14F-4D97-AF65-F5344CB8AC3E}">
        <p14:creationId xmlns:p14="http://schemas.microsoft.com/office/powerpoint/2010/main" val="4249494670"/>
      </p:ext>
    </p:extLst>
  </p:cSld>
  <p:clrMapOvr>
    <a:masterClrMapping/>
  </p:clrMapOvr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71737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57200" y="431800"/>
            <a:ext cx="17360900" cy="9423400"/>
          </a:xfrm>
          <a:prstGeom prst="rect">
            <a:avLst/>
          </a:prstGeom>
          <a:effectLst>
            <a:outerShdw blurRad="1106733" dist="362644" dir="4020000">
              <a:srgbClr val="000000">
                <a:alpha val="50000"/>
              </a:srgbClr>
            </a:outerShdw>
          </a:effectLst>
        </p:spPr>
      </p:pic>
      <p:pic>
        <p:nvPicPr>
          <p:cNvPr id="31" name="Picture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id="20" name="Picture 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09600" y="1562100"/>
            <a:ext cx="7543800" cy="8293100"/>
          </a:xfrm>
          <a:prstGeom prst="rect">
            <a:avLst/>
          </a:prstGeom>
          <a:effectLst>
            <a:outerShdw blurRad="896557" dist="326398" dir="4020000">
              <a:srgbClr val="000000">
                <a:alpha val="50000"/>
              </a:srgbClr>
            </a:outerShdw>
          </a:effectLst>
        </p:spPr>
      </p:pic>
      <p:pic>
        <p:nvPicPr>
          <p:cNvPr id="22" name="Picture 2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0134600" y="1562100"/>
            <a:ext cx="7543800" cy="8293100"/>
          </a:xfrm>
          <a:prstGeom prst="rect">
            <a:avLst/>
          </a:prstGeom>
          <a:effectLst>
            <a:outerShdw blurRad="896557" dist="326398" dir="4020000">
              <a:srgbClr val="000000">
                <a:alpha val="50000"/>
              </a:srgbClr>
            </a:outerShdw>
          </a:effectLst>
        </p:spPr>
      </p:pic>
      <p:sp>
        <p:nvSpPr>
          <p:cNvPr id="23" name="오른쪽 화살표 22"/>
          <p:cNvSpPr/>
          <p:nvPr/>
        </p:nvSpPr>
        <p:spPr>
          <a:xfrm>
            <a:off x="8686800" y="4724400"/>
            <a:ext cx="914400" cy="838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34548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en-US" altLang="ko-KR"/>
          </a:p>
        </p:txBody>
      </p:sp>
      <p:sp>
        <p:nvSpPr>
          <p:cNvPr id="28" name="TextBox 12"/>
          <p:cNvSpPr txBox="1"/>
          <p:nvPr/>
        </p:nvSpPr>
        <p:spPr>
          <a:xfrm>
            <a:off x="1066800" y="5829300"/>
            <a:ext cx="6629400" cy="3505200"/>
          </a:xfrm>
          <a:prstGeom prst="rect">
            <a:avLst/>
          </a:prstGeom>
          <a:ln>
            <a:solidFill>
              <a:schemeClr val="dk1"/>
            </a:solidFill>
          </a:ln>
        </p:spPr>
        <p:txBody>
          <a:bodyPr lIns="0" tIns="0" rIns="0" bIns="0" anchor="ctr"/>
          <a:lstStyle/>
          <a:p>
            <a:pPr lvl="0" algn="l">
              <a:lnSpc>
                <a:spcPct val="99600"/>
              </a:lnSpc>
              <a:defRPr/>
            </a:pPr>
            <a:r>
              <a:rPr lang="ko-KR" altLang="en-US" sz="3200" b="0" i="0" u="none" strike="noStrike">
                <a:solidFill>
                  <a:srgbClr val="494a4e"/>
                </a:solidFill>
                <a:ea typeface="Pretendard Medium"/>
              </a:rPr>
              <a:t>레이아웃</a:t>
            </a:r>
            <a:endParaRPr lang="ko-KR" altLang="en-US" sz="3200" b="0" i="0" u="none" strike="noStrike">
              <a:solidFill>
                <a:srgbClr val="494a4e"/>
              </a:solidFill>
              <a:ea typeface="Pretendard Medium"/>
            </a:endParaRPr>
          </a:p>
          <a:p>
            <a:pPr lvl="0" algn="l">
              <a:lnSpc>
                <a:spcPct val="99600"/>
              </a:lnSpc>
              <a:defRPr/>
            </a:pPr>
            <a:endParaRPr lang="en-US" altLang="ko-KR" sz="3200" b="0" i="0" u="none" strike="noStrike">
              <a:solidFill>
                <a:srgbClr val="494a4e"/>
              </a:solidFill>
              <a:ea typeface="Pretendard Medium"/>
            </a:endParaRPr>
          </a:p>
          <a:p>
            <a:pPr lvl="0" algn="l">
              <a:lnSpc>
                <a:spcPct val="99600"/>
              </a:lnSpc>
              <a:defRPr/>
            </a:pPr>
            <a:r>
              <a:rPr lang="en-US" altLang="ko-KR" sz="2800" b="0" i="0" u="none" strike="noStrike">
                <a:solidFill>
                  <a:srgbClr val="494a4e"/>
                </a:solidFill>
                <a:ea typeface="Pretendard Medium"/>
              </a:rPr>
              <a:t>-</a:t>
            </a:r>
            <a:r>
              <a:rPr lang="ko-KR" altLang="en-US" sz="2800" b="0" i="0" u="none" strike="noStrike">
                <a:solidFill>
                  <a:srgbClr val="494a4e"/>
                </a:solidFill>
                <a:ea typeface="Pretendard Medium"/>
              </a:rPr>
              <a:t>  구현하고자 하는 웹의 특성 상 공통 적으로  들어가는 메뉴를 중심으로 구성하였다</a:t>
            </a:r>
            <a:r>
              <a:rPr lang="en-US" altLang="ko-KR" sz="2800" b="0" i="0" u="none" strike="noStrike">
                <a:solidFill>
                  <a:srgbClr val="494a4e"/>
                </a:solidFill>
                <a:ea typeface="Pretendard Medium"/>
              </a:rPr>
              <a:t>.</a:t>
            </a:r>
            <a:r>
              <a:rPr lang="ko-KR" altLang="en-US" sz="2800" b="0" i="0" u="none" strike="noStrike">
                <a:solidFill>
                  <a:srgbClr val="494a4e"/>
                </a:solidFill>
                <a:ea typeface="Pretendard Medium"/>
              </a:rPr>
              <a:t> </a:t>
            </a:r>
            <a:endParaRPr lang="ko-KR" altLang="en-US" sz="2800" b="0" i="0" u="none" strike="noStrike">
              <a:solidFill>
                <a:srgbClr val="494a4e"/>
              </a:solidFill>
              <a:ea typeface="Pretendard Medium"/>
            </a:endParaRPr>
          </a:p>
          <a:p>
            <a:pPr lvl="0" algn="l">
              <a:lnSpc>
                <a:spcPct val="99600"/>
              </a:lnSpc>
              <a:defRPr/>
            </a:pPr>
            <a:endParaRPr lang="ko-KR" altLang="en-US" sz="2800" b="0" i="0" u="none" strike="noStrike">
              <a:solidFill>
                <a:srgbClr val="494a4e"/>
              </a:solidFill>
              <a:ea typeface="Pretendard Medium"/>
            </a:endParaRPr>
          </a:p>
          <a:p>
            <a:pPr lvl="0" algn="l">
              <a:lnSpc>
                <a:spcPct val="99600"/>
              </a:lnSpc>
              <a:defRPr/>
            </a:pPr>
            <a:endParaRPr lang="ko-KR" altLang="en-US" sz="2800" b="0" i="0" u="none" strike="noStrike">
              <a:solidFill>
                <a:srgbClr val="494a4e"/>
              </a:solidFill>
              <a:ea typeface="Pretendard Medium"/>
            </a:endParaRPr>
          </a:p>
        </p:txBody>
      </p:sp>
      <p:pic>
        <p:nvPicPr>
          <p:cNvPr id="32" name="Picture 5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5499100" y="660400"/>
            <a:ext cx="7289800" cy="444500"/>
          </a:xfrm>
          <a:prstGeom prst="rect">
            <a:avLst/>
          </a:prstGeom>
        </p:spPr>
      </p:pic>
      <p:sp>
        <p:nvSpPr>
          <p:cNvPr id="35" name="TextBox 15"/>
          <p:cNvSpPr txBox="1"/>
          <p:nvPr/>
        </p:nvSpPr>
        <p:spPr>
          <a:xfrm>
            <a:off x="6845300" y="698500"/>
            <a:ext cx="45974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ko-KR" altLang="en-US" sz="2000" b="0" i="0" u="none" strike="noStrike">
                <a:solidFill>
                  <a:srgbClr val="ffffff"/>
                </a:solidFill>
                <a:latin typeface="Pretendard Light"/>
              </a:rPr>
              <a:t>레이아웃</a:t>
            </a:r>
            <a:endParaRPr lang="ko-KR" altLang="en-US" sz="2000" b="0" i="0" u="none" strike="noStrike">
              <a:solidFill>
                <a:srgbClr val="ffffff"/>
              </a:solidFill>
              <a:latin typeface="Pretendard Light"/>
            </a:endParaRPr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066800" y="1943099"/>
            <a:ext cx="6537804" cy="3435291"/>
          </a:xfrm>
          <a:prstGeom prst="rect">
            <a:avLst/>
          </a:prstGeom>
          <a:ln>
            <a:solidFill>
              <a:schemeClr val="dk1"/>
            </a:solidFill>
          </a:ln>
        </p:spPr>
      </p:pic>
      <p:pic>
        <p:nvPicPr>
          <p:cNvPr id="39" name="그림 38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0683396" y="2095500"/>
            <a:ext cx="6654416" cy="3176207"/>
          </a:xfrm>
          <a:prstGeom prst="rect">
            <a:avLst/>
          </a:prstGeom>
          <a:ln>
            <a:solidFill>
              <a:schemeClr val="dk1"/>
            </a:solidFill>
          </a:ln>
        </p:spPr>
      </p:pic>
      <p:sp>
        <p:nvSpPr>
          <p:cNvPr id="40" name="가로 글상자 39"/>
          <p:cNvSpPr txBox="1"/>
          <p:nvPr/>
        </p:nvSpPr>
        <p:spPr>
          <a:xfrm>
            <a:off x="10668000" y="1735455"/>
            <a:ext cx="1600200" cy="367665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/>
              <a:t>메인 페이지</a:t>
            </a:r>
            <a:endParaRPr lang="ko-KR" altLang="en-US"/>
          </a:p>
        </p:txBody>
      </p:sp>
      <p:sp>
        <p:nvSpPr>
          <p:cNvPr id="42" name="직사각형 41"/>
          <p:cNvSpPr/>
          <p:nvPr/>
        </p:nvSpPr>
        <p:spPr>
          <a:xfrm>
            <a:off x="10668000" y="2095500"/>
            <a:ext cx="838200" cy="3200400"/>
          </a:xfrm>
          <a:prstGeom prst="rect">
            <a:avLst/>
          </a:prstGeom>
          <a:solidFill>
            <a:schemeClr val="lt1">
              <a:alpha val="0"/>
            </a:schemeClr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ko-KR" altLang="en-US"/>
          </a:p>
        </p:txBody>
      </p:sp>
      <p:sp>
        <p:nvSpPr>
          <p:cNvPr id="43" name="직사각형 42"/>
          <p:cNvSpPr/>
          <p:nvPr/>
        </p:nvSpPr>
        <p:spPr>
          <a:xfrm>
            <a:off x="12649200" y="2095499"/>
            <a:ext cx="2057400" cy="3200400"/>
          </a:xfrm>
          <a:prstGeom prst="rect">
            <a:avLst/>
          </a:prstGeom>
          <a:solidFill>
            <a:schemeClr val="lt1">
              <a:alpha val="0"/>
            </a:schemeClr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ko-KR" altLang="en-US"/>
          </a:p>
        </p:txBody>
      </p:sp>
      <p:sp>
        <p:nvSpPr>
          <p:cNvPr id="44" name="직사각형 43"/>
          <p:cNvSpPr/>
          <p:nvPr/>
        </p:nvSpPr>
        <p:spPr>
          <a:xfrm>
            <a:off x="14706600" y="2095500"/>
            <a:ext cx="1600200" cy="914400"/>
          </a:xfrm>
          <a:prstGeom prst="rect">
            <a:avLst/>
          </a:prstGeom>
          <a:solidFill>
            <a:schemeClr val="lt1">
              <a:alpha val="0"/>
            </a:schemeClr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ko-KR" altLang="en-US"/>
          </a:p>
        </p:txBody>
      </p:sp>
      <p:sp>
        <p:nvSpPr>
          <p:cNvPr id="45" name="직사각형 44"/>
          <p:cNvSpPr/>
          <p:nvPr/>
        </p:nvSpPr>
        <p:spPr>
          <a:xfrm>
            <a:off x="14706600" y="3009900"/>
            <a:ext cx="1600200" cy="609600"/>
          </a:xfrm>
          <a:prstGeom prst="rect">
            <a:avLst/>
          </a:prstGeom>
          <a:solidFill>
            <a:schemeClr val="lt1">
              <a:alpha val="0"/>
            </a:schemeClr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ko-KR" altLang="en-US"/>
          </a:p>
        </p:txBody>
      </p:sp>
      <p:sp>
        <p:nvSpPr>
          <p:cNvPr id="46" name="가로 글상자 45"/>
          <p:cNvSpPr txBox="1"/>
          <p:nvPr/>
        </p:nvSpPr>
        <p:spPr>
          <a:xfrm>
            <a:off x="11498502" y="2224087"/>
            <a:ext cx="464898" cy="240983"/>
          </a:xfrm>
          <a:prstGeom prst="rect">
            <a:avLst/>
          </a:prstGeom>
          <a:ln>
            <a:solidFill>
              <a:schemeClr val="dk1"/>
            </a:solidFill>
          </a:ln>
        </p:spPr>
        <p:txBody>
          <a:bodyPr wrap="square">
            <a:spAutoFit/>
          </a:bodyPr>
          <a:p>
            <a:pPr lvl="0" algn="ctr">
              <a:defRPr/>
            </a:pPr>
            <a:r>
              <a:rPr lang="ko-KR" altLang="en-US" sz="1000"/>
              <a:t>헤더</a:t>
            </a:r>
            <a:endParaRPr lang="ko-KR" altLang="en-US" sz="1000"/>
          </a:p>
        </p:txBody>
      </p:sp>
      <p:sp>
        <p:nvSpPr>
          <p:cNvPr id="48" name="가로 글상자 47"/>
          <p:cNvSpPr txBox="1"/>
          <p:nvPr/>
        </p:nvSpPr>
        <p:spPr>
          <a:xfrm>
            <a:off x="12115800" y="3279457"/>
            <a:ext cx="533400" cy="242888"/>
          </a:xfrm>
          <a:prstGeom prst="rect">
            <a:avLst/>
          </a:prstGeom>
          <a:ln>
            <a:solidFill>
              <a:schemeClr val="dk1"/>
            </a:solidFill>
          </a:ln>
        </p:spPr>
        <p:txBody>
          <a:bodyPr wrap="square">
            <a:spAutoFit/>
          </a:bodyPr>
          <a:p>
            <a:pPr lvl="0" algn="ctr">
              <a:defRPr/>
            </a:pPr>
            <a:r>
              <a:rPr lang="ko-KR" altLang="en-US" sz="1000"/>
              <a:t>메인</a:t>
            </a:r>
            <a:endParaRPr lang="ko-KR" altLang="en-US" sz="1000"/>
          </a:p>
        </p:txBody>
      </p:sp>
      <p:sp>
        <p:nvSpPr>
          <p:cNvPr id="49" name="가로 글상자 48"/>
          <p:cNvSpPr txBox="1"/>
          <p:nvPr/>
        </p:nvSpPr>
        <p:spPr>
          <a:xfrm>
            <a:off x="16306800" y="2324100"/>
            <a:ext cx="990600" cy="241935"/>
          </a:xfrm>
          <a:prstGeom prst="rect">
            <a:avLst/>
          </a:prstGeom>
          <a:ln>
            <a:solidFill>
              <a:schemeClr val="dk1"/>
            </a:solidFill>
          </a:ln>
        </p:spPr>
        <p:txBody>
          <a:bodyPr wrap="square">
            <a:spAutoFit/>
          </a:bodyPr>
          <a:p>
            <a:pPr lvl="0" algn="ctr">
              <a:defRPr/>
            </a:pPr>
            <a:r>
              <a:rPr lang="ko-KR" altLang="en-US" sz="1000"/>
              <a:t>우측 레이아웃</a:t>
            </a:r>
            <a:endParaRPr lang="ko-KR" altLang="en-US" sz="1000"/>
          </a:p>
        </p:txBody>
      </p:sp>
      <p:sp>
        <p:nvSpPr>
          <p:cNvPr id="50" name="가로 글상자 49"/>
          <p:cNvSpPr txBox="1"/>
          <p:nvPr/>
        </p:nvSpPr>
        <p:spPr>
          <a:xfrm>
            <a:off x="16306800" y="3162300"/>
            <a:ext cx="457200" cy="236220"/>
          </a:xfrm>
          <a:prstGeom prst="rect">
            <a:avLst/>
          </a:prstGeom>
          <a:ln>
            <a:solidFill>
              <a:schemeClr val="dk1"/>
            </a:solidFill>
          </a:ln>
        </p:spPr>
        <p:txBody>
          <a:bodyPr wrap="square">
            <a:spAutoFit/>
          </a:bodyPr>
          <a:p>
            <a:pPr lvl="0" algn="ctr">
              <a:defRPr/>
            </a:pPr>
            <a:r>
              <a:rPr lang="ko-KR" altLang="en-US" sz="1000"/>
              <a:t>풋터</a:t>
            </a:r>
            <a:endParaRPr lang="ko-KR" altLang="en-US" sz="1000"/>
          </a:p>
        </p:txBody>
      </p:sp>
    </p:spTree>
    <p:extLst>
      <p:ext uri="{BB962C8B-B14F-4D97-AF65-F5344CB8AC3E}">
        <p14:creationId xmlns:p14="http://schemas.microsoft.com/office/powerpoint/2010/main" val="1572660907"/>
      </p:ext>
    </p:extLst>
  </p:cSld>
  <p:clrMapOvr>
    <a:masterClrMapping/>
  </p:clrMapOvr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71737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57200" y="431800"/>
            <a:ext cx="17360900" cy="9423400"/>
          </a:xfrm>
          <a:prstGeom prst="rect">
            <a:avLst/>
          </a:prstGeom>
          <a:effectLst>
            <a:outerShdw blurRad="1106733" dist="362644" dir="4020000">
              <a:srgbClr val="000000">
                <a:alpha val="50000"/>
              </a:srgbClr>
            </a:outerShdw>
          </a:effectLst>
        </p:spPr>
      </p:pic>
      <p:pic>
        <p:nvPicPr>
          <p:cNvPr id="31" name="Picture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id="20" name="Picture 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09600" y="1562100"/>
            <a:ext cx="7543800" cy="8293100"/>
          </a:xfrm>
          <a:prstGeom prst="rect">
            <a:avLst/>
          </a:prstGeom>
          <a:effectLst>
            <a:outerShdw blurRad="896557" dist="326398" dir="4020000">
              <a:srgbClr val="000000">
                <a:alpha val="50000"/>
              </a:srgbClr>
            </a:outerShdw>
          </a:effectLst>
        </p:spPr>
      </p:pic>
      <p:pic>
        <p:nvPicPr>
          <p:cNvPr id="22" name="Picture 2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0134600" y="1562100"/>
            <a:ext cx="7543800" cy="8293100"/>
          </a:xfrm>
          <a:prstGeom prst="rect">
            <a:avLst/>
          </a:prstGeom>
          <a:effectLst>
            <a:outerShdw blurRad="896557" dist="326398" dir="4020000">
              <a:srgbClr val="000000">
                <a:alpha val="50000"/>
              </a:srgbClr>
            </a:outerShdw>
          </a:effectLst>
        </p:spPr>
      </p:pic>
      <p:sp>
        <p:nvSpPr>
          <p:cNvPr id="23" name="오른쪽 화살표 22"/>
          <p:cNvSpPr/>
          <p:nvPr/>
        </p:nvSpPr>
        <p:spPr>
          <a:xfrm>
            <a:off x="8686800" y="4724400"/>
            <a:ext cx="914400" cy="838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34548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en-US" altLang="ko-KR"/>
          </a:p>
        </p:txBody>
      </p:sp>
      <p:sp>
        <p:nvSpPr>
          <p:cNvPr id="28" name="TextBox 12"/>
          <p:cNvSpPr txBox="1"/>
          <p:nvPr/>
        </p:nvSpPr>
        <p:spPr>
          <a:xfrm>
            <a:off x="1066800" y="5829300"/>
            <a:ext cx="6629400" cy="3505200"/>
          </a:xfrm>
          <a:prstGeom prst="rect">
            <a:avLst/>
          </a:prstGeom>
          <a:ln>
            <a:solidFill>
              <a:schemeClr val="dk1"/>
            </a:solidFill>
          </a:ln>
        </p:spPr>
        <p:txBody>
          <a:bodyPr lIns="0" tIns="0" rIns="0" bIns="0" anchor="ctr"/>
          <a:lstStyle/>
          <a:p>
            <a:pPr lvl="0" algn="l">
              <a:lnSpc>
                <a:spcPct val="99600"/>
              </a:lnSpc>
              <a:defRPr/>
            </a:pPr>
            <a:r>
              <a:rPr lang="ko-KR" altLang="en-US" sz="3200" b="0" i="0" u="none" strike="noStrike">
                <a:solidFill>
                  <a:srgbClr val="494a4e"/>
                </a:solidFill>
                <a:ea typeface="Pretendard Medium"/>
              </a:rPr>
              <a:t>레이아웃</a:t>
            </a:r>
            <a:endParaRPr lang="ko-KR" altLang="en-US" sz="3200" b="0" i="0" u="none" strike="noStrike">
              <a:solidFill>
                <a:srgbClr val="494a4e"/>
              </a:solidFill>
              <a:ea typeface="Pretendard Medium"/>
            </a:endParaRPr>
          </a:p>
          <a:p>
            <a:pPr lvl="0" algn="l">
              <a:lnSpc>
                <a:spcPct val="99600"/>
              </a:lnSpc>
              <a:defRPr/>
            </a:pPr>
            <a:endParaRPr lang="en-US" altLang="ko-KR" sz="3200" b="0" i="0" u="none" strike="noStrike">
              <a:solidFill>
                <a:srgbClr val="494a4e"/>
              </a:solidFill>
              <a:ea typeface="Pretendard Medium"/>
            </a:endParaRPr>
          </a:p>
          <a:p>
            <a:pPr lvl="0" algn="l">
              <a:lnSpc>
                <a:spcPct val="99600"/>
              </a:lnSpc>
              <a:defRPr/>
            </a:pPr>
            <a:r>
              <a:rPr lang="en-US" altLang="ko-KR" sz="2800" b="0" i="0" u="none" strike="noStrike">
                <a:solidFill>
                  <a:srgbClr val="494a4e"/>
                </a:solidFill>
                <a:ea typeface="Pretendard Medium"/>
              </a:rPr>
              <a:t>-</a:t>
            </a:r>
            <a:r>
              <a:rPr lang="ko-KR" altLang="en-US" sz="2800" b="0" i="0" u="none" strike="noStrike">
                <a:solidFill>
                  <a:srgbClr val="494a4e"/>
                </a:solidFill>
                <a:ea typeface="Pretendard Medium"/>
              </a:rPr>
              <a:t>  구현하고자 하는 웹의 특성 상 공통 적으로  들어가는 메뉴를 중심으로 구성하였다</a:t>
            </a:r>
            <a:r>
              <a:rPr lang="en-US" altLang="ko-KR" sz="2800" b="0" i="0" u="none" strike="noStrike">
                <a:solidFill>
                  <a:srgbClr val="494a4e"/>
                </a:solidFill>
                <a:ea typeface="Pretendard Medium"/>
              </a:rPr>
              <a:t>.</a:t>
            </a:r>
            <a:r>
              <a:rPr lang="ko-KR" altLang="en-US" sz="2800" b="0" i="0" u="none" strike="noStrike">
                <a:solidFill>
                  <a:srgbClr val="494a4e"/>
                </a:solidFill>
                <a:ea typeface="Pretendard Medium"/>
              </a:rPr>
              <a:t> </a:t>
            </a:r>
            <a:endParaRPr lang="ko-KR" altLang="en-US" sz="2800" b="0" i="0" u="none" strike="noStrike">
              <a:solidFill>
                <a:srgbClr val="494a4e"/>
              </a:solidFill>
              <a:ea typeface="Pretendard Medium"/>
            </a:endParaRPr>
          </a:p>
          <a:p>
            <a:pPr lvl="0" algn="l">
              <a:lnSpc>
                <a:spcPct val="99600"/>
              </a:lnSpc>
              <a:defRPr/>
            </a:pPr>
            <a:endParaRPr lang="ko-KR" altLang="en-US" sz="2800" b="0" i="0" u="none" strike="noStrike">
              <a:solidFill>
                <a:srgbClr val="494a4e"/>
              </a:solidFill>
              <a:ea typeface="Pretendard Medium"/>
            </a:endParaRPr>
          </a:p>
          <a:p>
            <a:pPr lvl="0" algn="l">
              <a:lnSpc>
                <a:spcPct val="99600"/>
              </a:lnSpc>
              <a:defRPr/>
            </a:pPr>
            <a:endParaRPr lang="ko-KR" altLang="en-US" sz="2800" b="0" i="0" u="none" strike="noStrike">
              <a:solidFill>
                <a:srgbClr val="494a4e"/>
              </a:solidFill>
              <a:ea typeface="Pretendard Medium"/>
            </a:endParaRPr>
          </a:p>
        </p:txBody>
      </p:sp>
      <p:pic>
        <p:nvPicPr>
          <p:cNvPr id="32" name="Picture 5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5499100" y="660400"/>
            <a:ext cx="7289800" cy="444500"/>
          </a:xfrm>
          <a:prstGeom prst="rect">
            <a:avLst/>
          </a:prstGeom>
        </p:spPr>
      </p:pic>
      <p:sp>
        <p:nvSpPr>
          <p:cNvPr id="35" name="TextBox 15"/>
          <p:cNvSpPr txBox="1"/>
          <p:nvPr/>
        </p:nvSpPr>
        <p:spPr>
          <a:xfrm>
            <a:off x="6845300" y="698500"/>
            <a:ext cx="45974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ko-KR" altLang="en-US" sz="2000" b="0" i="0" u="none" strike="noStrike">
                <a:solidFill>
                  <a:srgbClr val="ffffff"/>
                </a:solidFill>
                <a:latin typeface="Pretendard Light"/>
              </a:rPr>
              <a:t>레이아웃</a:t>
            </a:r>
            <a:endParaRPr lang="ko-KR" altLang="en-US" sz="2000" b="0" i="0" u="none" strike="noStrike">
              <a:solidFill>
                <a:srgbClr val="ffffff"/>
              </a:solidFill>
              <a:latin typeface="Pretendard Light"/>
            </a:endParaRPr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066800" y="1943099"/>
            <a:ext cx="6537804" cy="3435291"/>
          </a:xfrm>
          <a:prstGeom prst="rect">
            <a:avLst/>
          </a:prstGeom>
          <a:ln>
            <a:solidFill>
              <a:schemeClr val="dk1"/>
            </a:solidFill>
          </a:ln>
        </p:spPr>
      </p:pic>
      <p:sp>
        <p:nvSpPr>
          <p:cNvPr id="40" name="가로 글상자 39"/>
          <p:cNvSpPr txBox="1"/>
          <p:nvPr/>
        </p:nvSpPr>
        <p:spPr>
          <a:xfrm>
            <a:off x="10668000" y="1735455"/>
            <a:ext cx="1600200" cy="367665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/>
              <a:t>메인 페이지</a:t>
            </a:r>
            <a:endParaRPr lang="ko-KR" altLang="en-US"/>
          </a:p>
        </p:txBody>
      </p:sp>
      <p:pic>
        <p:nvPicPr>
          <p:cNvPr id="55" name="그림 54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0808828" y="2108325"/>
            <a:ext cx="6412372" cy="3428750"/>
          </a:xfrm>
          <a:prstGeom prst="rect">
            <a:avLst/>
          </a:prstGeom>
        </p:spPr>
      </p:pic>
      <p:pic>
        <p:nvPicPr>
          <p:cNvPr id="56" name="그림 55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11666949" y="4745927"/>
            <a:ext cx="5706650" cy="2759773"/>
          </a:xfrm>
          <a:prstGeom prst="rect">
            <a:avLst/>
          </a:prstGeom>
        </p:spPr>
      </p:pic>
      <p:sp>
        <p:nvSpPr>
          <p:cNvPr id="57" name="직사각형 56"/>
          <p:cNvSpPr/>
          <p:nvPr/>
        </p:nvSpPr>
        <p:spPr>
          <a:xfrm>
            <a:off x="10820400" y="2095500"/>
            <a:ext cx="6019800" cy="6019800"/>
          </a:xfrm>
          <a:prstGeom prst="rect">
            <a:avLst/>
          </a:prstGeom>
          <a:noFill/>
          <a:ln w="12700"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ko-KR" altLang="en-US"/>
          </a:p>
        </p:txBody>
      </p:sp>
      <p:sp>
        <p:nvSpPr>
          <p:cNvPr id="58" name="직사각형 57"/>
          <p:cNvSpPr/>
          <p:nvPr/>
        </p:nvSpPr>
        <p:spPr>
          <a:xfrm>
            <a:off x="10820400" y="2095500"/>
            <a:ext cx="838200" cy="6019800"/>
          </a:xfrm>
          <a:prstGeom prst="rect">
            <a:avLst/>
          </a:prstGeom>
          <a:solidFill>
            <a:schemeClr val="lt1">
              <a:alpha val="0"/>
            </a:schemeClr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ko-KR" altLang="en-US"/>
          </a:p>
        </p:txBody>
      </p:sp>
      <p:sp>
        <p:nvSpPr>
          <p:cNvPr id="59" name="가로 글상자 58"/>
          <p:cNvSpPr txBox="1"/>
          <p:nvPr/>
        </p:nvSpPr>
        <p:spPr>
          <a:xfrm>
            <a:off x="11658600" y="2108835"/>
            <a:ext cx="609600" cy="241935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 sz="1000"/>
              <a:t>헤더</a:t>
            </a:r>
            <a:endParaRPr lang="ko-KR" altLang="en-US" sz="1000"/>
          </a:p>
        </p:txBody>
      </p:sp>
      <p:sp>
        <p:nvSpPr>
          <p:cNvPr id="60" name="직사각형 59"/>
          <p:cNvSpPr/>
          <p:nvPr/>
        </p:nvSpPr>
        <p:spPr>
          <a:xfrm>
            <a:off x="12192000" y="2133600"/>
            <a:ext cx="3733800" cy="4838700"/>
          </a:xfrm>
          <a:prstGeom prst="rect">
            <a:avLst/>
          </a:prstGeom>
          <a:solidFill>
            <a:schemeClr val="lt1">
              <a:alpha val="0"/>
            </a:schemeClr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ko-KR" altLang="en-US"/>
          </a:p>
        </p:txBody>
      </p:sp>
      <p:sp>
        <p:nvSpPr>
          <p:cNvPr id="61" name="가로 글상자 60"/>
          <p:cNvSpPr txBox="1"/>
          <p:nvPr/>
        </p:nvSpPr>
        <p:spPr>
          <a:xfrm>
            <a:off x="15925800" y="2158365"/>
            <a:ext cx="609600" cy="240030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 sz="1000"/>
              <a:t>메인</a:t>
            </a:r>
            <a:endParaRPr lang="ko-KR" altLang="en-US" sz="1000"/>
          </a:p>
        </p:txBody>
      </p:sp>
      <p:sp>
        <p:nvSpPr>
          <p:cNvPr id="62" name="가로 글상자 61"/>
          <p:cNvSpPr txBox="1"/>
          <p:nvPr/>
        </p:nvSpPr>
        <p:spPr>
          <a:xfrm>
            <a:off x="15925800" y="7113270"/>
            <a:ext cx="609600" cy="238124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 sz="1000"/>
              <a:t>풋터</a:t>
            </a:r>
            <a:endParaRPr lang="ko-KR" altLang="en-US" sz="1000"/>
          </a:p>
        </p:txBody>
      </p:sp>
      <p:sp>
        <p:nvSpPr>
          <p:cNvPr id="63" name="직사각형 62"/>
          <p:cNvSpPr/>
          <p:nvPr/>
        </p:nvSpPr>
        <p:spPr>
          <a:xfrm>
            <a:off x="12192000" y="6972300"/>
            <a:ext cx="3733800" cy="600075"/>
          </a:xfrm>
          <a:prstGeom prst="rect">
            <a:avLst/>
          </a:prstGeom>
          <a:solidFill>
            <a:schemeClr val="lt1">
              <a:alpha val="0"/>
            </a:schemeClr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7015260"/>
      </p:ext>
    </p:extLst>
  </p:cSld>
  <p:clrMapOvr>
    <a:masterClrMapping/>
  </p:clrMapOvr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71737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57200" y="431800"/>
            <a:ext cx="17360900" cy="9423400"/>
          </a:xfrm>
          <a:prstGeom prst="rect">
            <a:avLst/>
          </a:prstGeom>
          <a:effectLst>
            <a:outerShdw blurRad="1106733" dist="362644" dir="4020000">
              <a:srgbClr val="000000">
                <a:alpha val="50000"/>
              </a:srgbClr>
            </a:outerShdw>
          </a:effectLst>
        </p:spPr>
      </p:pic>
      <p:pic>
        <p:nvPicPr>
          <p:cNvPr id="31" name="Picture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id="20" name="Picture 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09600" y="1562100"/>
            <a:ext cx="16687800" cy="8293100"/>
          </a:xfrm>
          <a:prstGeom prst="rect">
            <a:avLst/>
          </a:prstGeom>
          <a:effectLst>
            <a:outerShdw blurRad="896557" dist="326398" dir="4020000">
              <a:srgbClr val="000000">
                <a:alpha val="50000"/>
              </a:srgbClr>
            </a:outerShdw>
          </a:effectLst>
        </p:spPr>
      </p:pic>
      <p:pic>
        <p:nvPicPr>
          <p:cNvPr id="32" name="Picture 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499100" y="660400"/>
            <a:ext cx="7289800" cy="444500"/>
          </a:xfrm>
          <a:prstGeom prst="rect">
            <a:avLst/>
          </a:prstGeom>
        </p:spPr>
      </p:pic>
      <p:sp>
        <p:nvSpPr>
          <p:cNvPr id="35" name="TextBox 15"/>
          <p:cNvSpPr txBox="1"/>
          <p:nvPr/>
        </p:nvSpPr>
        <p:spPr>
          <a:xfrm>
            <a:off x="6845300" y="698500"/>
            <a:ext cx="45974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ko-KR" altLang="en-US" sz="2000" b="0" i="0" u="none" strike="noStrike">
                <a:solidFill>
                  <a:srgbClr val="ffffff"/>
                </a:solidFill>
                <a:latin typeface="Pretendard Light"/>
              </a:rPr>
              <a:t>공통사항</a:t>
            </a:r>
            <a:r>
              <a:rPr lang="en-US" altLang="ko-KR" sz="2000" b="0" i="0" u="none" strike="noStrike">
                <a:solidFill>
                  <a:srgbClr val="ffffff"/>
                </a:solidFill>
                <a:latin typeface="Pretendard Light"/>
              </a:rPr>
              <a:t>(</a:t>
            </a:r>
            <a:r>
              <a:rPr lang="ko-KR" altLang="en-US" sz="2000" b="0" i="0" u="none" strike="noStrike">
                <a:solidFill>
                  <a:srgbClr val="ffffff"/>
                </a:solidFill>
                <a:latin typeface="Pretendard Light"/>
              </a:rPr>
              <a:t>폰트</a:t>
            </a:r>
            <a:r>
              <a:rPr lang="en-US" altLang="ko-KR" sz="2000" b="0" i="0" u="none" strike="noStrike">
                <a:solidFill>
                  <a:srgbClr val="ffffff"/>
                </a:solidFill>
                <a:latin typeface="Pretendard Light"/>
              </a:rPr>
              <a:t>,</a:t>
            </a:r>
            <a:r>
              <a:rPr lang="ko-KR" altLang="en-US" sz="2000" b="0" i="0" u="none" strike="noStrike">
                <a:solidFill>
                  <a:srgbClr val="ffffff"/>
                </a:solidFill>
                <a:latin typeface="Pretendard Light"/>
              </a:rPr>
              <a:t> 색상</a:t>
            </a:r>
            <a:r>
              <a:rPr lang="en-US" altLang="ko-KR" sz="2000" b="0" i="0" u="none" strike="noStrike">
                <a:solidFill>
                  <a:srgbClr val="ffffff"/>
                </a:solidFill>
                <a:latin typeface="Pretendard Light"/>
              </a:rPr>
              <a:t>)</a:t>
            </a:r>
            <a:endParaRPr lang="en-US" altLang="ko-KR" sz="2000" b="0" i="0" u="none" strike="noStrike">
              <a:solidFill>
                <a:srgbClr val="ffffff"/>
              </a:solidFill>
              <a:latin typeface="Pretendard Light"/>
            </a:endParaRPr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2333387" y="7353236"/>
            <a:ext cx="1705213" cy="457263"/>
          </a:xfrm>
          <a:prstGeom prst="rect">
            <a:avLst/>
          </a:prstGeom>
        </p:spPr>
      </p:pic>
      <p:pic>
        <p:nvPicPr>
          <p:cNvPr id="37" name="그림 36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1582400" y="3171752"/>
            <a:ext cx="3600952" cy="523948"/>
          </a:xfrm>
          <a:prstGeom prst="rect">
            <a:avLst/>
          </a:prstGeom>
        </p:spPr>
      </p:pic>
      <p:pic>
        <p:nvPicPr>
          <p:cNvPr id="39" name="그림 38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2255319" y="3290376"/>
            <a:ext cx="6660081" cy="667698"/>
          </a:xfrm>
          <a:prstGeom prst="rect">
            <a:avLst/>
          </a:prstGeom>
        </p:spPr>
      </p:pic>
      <p:pic>
        <p:nvPicPr>
          <p:cNvPr id="40" name="그림 39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2255319" y="3981288"/>
            <a:ext cx="3105583" cy="1162212"/>
          </a:xfrm>
          <a:prstGeom prst="rect">
            <a:avLst/>
          </a:prstGeom>
        </p:spPr>
      </p:pic>
      <p:sp>
        <p:nvSpPr>
          <p:cNvPr id="41" name="가로 글상자 40"/>
          <p:cNvSpPr txBox="1"/>
          <p:nvPr/>
        </p:nvSpPr>
        <p:spPr>
          <a:xfrm>
            <a:off x="2286000" y="2781300"/>
            <a:ext cx="2743200" cy="360045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/>
              <a:t>로고 폰트</a:t>
            </a:r>
            <a:r>
              <a:rPr lang="en-US" altLang="ko-KR"/>
              <a:t>,</a:t>
            </a:r>
            <a:r>
              <a:rPr lang="ko-KR" altLang="en-US"/>
              <a:t> 크기</a:t>
            </a:r>
            <a:endParaRPr lang="ko-KR" altLang="en-US"/>
          </a:p>
        </p:txBody>
      </p:sp>
      <p:sp>
        <p:nvSpPr>
          <p:cNvPr id="44" name="가로 글상자 43"/>
          <p:cNvSpPr txBox="1"/>
          <p:nvPr/>
        </p:nvSpPr>
        <p:spPr>
          <a:xfrm>
            <a:off x="2286000" y="6969978"/>
            <a:ext cx="2743200" cy="362367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/>
              <a:t>기본 폰트</a:t>
            </a:r>
            <a:r>
              <a:rPr lang="en-US" altLang="ko-KR"/>
              <a:t>,</a:t>
            </a:r>
            <a:r>
              <a:rPr lang="ko-KR" altLang="en-US"/>
              <a:t> 색상</a:t>
            </a:r>
            <a:endParaRPr lang="ko-KR" altLang="en-US"/>
          </a:p>
        </p:txBody>
      </p:sp>
      <p:sp>
        <p:nvSpPr>
          <p:cNvPr id="46" name="가로 글상자 45"/>
          <p:cNvSpPr txBox="1"/>
          <p:nvPr/>
        </p:nvSpPr>
        <p:spPr>
          <a:xfrm>
            <a:off x="11582400" y="2781300"/>
            <a:ext cx="2743200" cy="360045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/>
              <a:t>요소들의 기본 색상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3122051"/>
      </p:ext>
    </p:extLst>
  </p:cSld>
  <p:clrMapOvr>
    <a:masterClrMapping/>
  </p:clrMapOvr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71737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57200" y="431800"/>
            <a:ext cx="17360900" cy="9423400"/>
          </a:xfrm>
          <a:prstGeom prst="rect">
            <a:avLst/>
          </a:prstGeom>
          <a:effectLst>
            <a:outerShdw blurRad="1106733" dist="362644" dir="4020000">
              <a:srgbClr val="000000">
                <a:alpha val="50000"/>
              </a:srgbClr>
            </a:outerShdw>
          </a:effectLst>
        </p:spPr>
      </p:pic>
      <p:pic>
        <p:nvPicPr>
          <p:cNvPr id="31" name="Picture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id="20" name="Picture 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09600" y="1562100"/>
            <a:ext cx="7543800" cy="8293100"/>
          </a:xfrm>
          <a:prstGeom prst="rect">
            <a:avLst/>
          </a:prstGeom>
          <a:effectLst>
            <a:outerShdw blurRad="896557" dist="326398" dir="4020000">
              <a:srgbClr val="000000">
                <a:alpha val="50000"/>
              </a:srgbClr>
            </a:outerShdw>
          </a:effectLst>
        </p:spPr>
      </p:pic>
      <p:pic>
        <p:nvPicPr>
          <p:cNvPr id="22" name="Picture 2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0134600" y="1562100"/>
            <a:ext cx="7543800" cy="8293100"/>
          </a:xfrm>
          <a:prstGeom prst="rect">
            <a:avLst/>
          </a:prstGeom>
          <a:effectLst>
            <a:outerShdw blurRad="896557" dist="326398" dir="4020000">
              <a:srgbClr val="000000">
                <a:alpha val="50000"/>
              </a:srgbClr>
            </a:outerShdw>
          </a:effectLst>
        </p:spPr>
      </p:pic>
      <p:sp>
        <p:nvSpPr>
          <p:cNvPr id="23" name="오른쪽 화살표 22"/>
          <p:cNvSpPr/>
          <p:nvPr/>
        </p:nvSpPr>
        <p:spPr>
          <a:xfrm>
            <a:off x="8686800" y="4724400"/>
            <a:ext cx="914400" cy="838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34548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en-US" altLang="ko-KR"/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0642983" y="1967292"/>
            <a:ext cx="6654416" cy="3176207"/>
          </a:xfrm>
          <a:prstGeom prst="rect">
            <a:avLst/>
          </a:prstGeom>
          <a:ln>
            <a:solidFill>
              <a:schemeClr val="dk1"/>
            </a:solidFill>
          </a:ln>
        </p:spPr>
      </p:pic>
      <p:sp>
        <p:nvSpPr>
          <p:cNvPr id="26" name="TextBox 12"/>
          <p:cNvSpPr txBox="1"/>
          <p:nvPr/>
        </p:nvSpPr>
        <p:spPr>
          <a:xfrm>
            <a:off x="1066800" y="5600700"/>
            <a:ext cx="6629400" cy="3505200"/>
          </a:xfrm>
          <a:prstGeom prst="rect">
            <a:avLst/>
          </a:prstGeom>
          <a:ln>
            <a:solidFill>
              <a:schemeClr val="dk1"/>
            </a:solidFill>
          </a:ln>
        </p:spPr>
        <p:txBody>
          <a:bodyPr lIns="0" tIns="0" rIns="0" bIns="0" anchor="ctr"/>
          <a:lstStyle/>
          <a:p>
            <a:pPr lvl="0">
              <a:lnSpc>
                <a:spcPct val="99600"/>
              </a:lnSpc>
              <a:defRPr/>
            </a:pPr>
            <a:r>
              <a:rPr lang="ko-KR" altLang="en-US" sz="3200" b="0" i="0" u="none" strike="noStrike">
                <a:solidFill>
                  <a:srgbClr val="494a4e"/>
                </a:solidFill>
                <a:ea typeface="Pretendard Medium"/>
              </a:rPr>
              <a:t>피그마 메인 페이지 </a:t>
            </a:r>
            <a:r>
              <a:rPr lang="en-US" altLang="ko-KR" sz="3200" b="0" i="0" u="none" strike="noStrike">
                <a:solidFill>
                  <a:srgbClr val="494a4e"/>
                </a:solidFill>
                <a:ea typeface="Pretendard Medium"/>
              </a:rPr>
              <a:t>(</a:t>
            </a:r>
            <a:r>
              <a:rPr lang="ko-KR" altLang="en-US" sz="3200" b="0" i="0" u="none" strike="noStrike">
                <a:solidFill>
                  <a:srgbClr val="494a4e"/>
                </a:solidFill>
                <a:ea typeface="Pretendard Medium"/>
              </a:rPr>
              <a:t>데스크톱</a:t>
            </a:r>
            <a:r>
              <a:rPr lang="en-US" altLang="ko-KR" sz="2800" b="0" i="0" u="none" strike="noStrike">
                <a:solidFill>
                  <a:srgbClr val="494a4e"/>
                </a:solidFill>
                <a:ea typeface="Pretendard Medium"/>
              </a:rPr>
              <a:t>)</a:t>
            </a:r>
            <a:endParaRPr lang="ko-KR" altLang="en-US" sz="2800" b="0" i="0" u="none" strike="noStrike">
              <a:solidFill>
                <a:srgbClr val="494a4e"/>
              </a:solidFill>
              <a:ea typeface="Pretendard Medium"/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143000" y="2019300"/>
            <a:ext cx="6437211" cy="3124199"/>
          </a:xfrm>
          <a:prstGeom prst="rect">
            <a:avLst/>
          </a:prstGeom>
          <a:ln>
            <a:solidFill>
              <a:schemeClr val="dk1"/>
            </a:solidFill>
          </a:ln>
        </p:spPr>
      </p:pic>
      <p:sp>
        <p:nvSpPr>
          <p:cNvPr id="28" name="TextBox 12"/>
          <p:cNvSpPr txBox="1"/>
          <p:nvPr/>
        </p:nvSpPr>
        <p:spPr>
          <a:xfrm>
            <a:off x="10668000" y="5600701"/>
            <a:ext cx="6629400" cy="3505200"/>
          </a:xfrm>
          <a:prstGeom prst="rect">
            <a:avLst/>
          </a:prstGeom>
          <a:ln>
            <a:solidFill>
              <a:schemeClr val="dk1"/>
            </a:solidFill>
          </a:ln>
        </p:spPr>
        <p:txBody>
          <a:bodyPr lIns="0" tIns="0" rIns="0" bIns="0" anchor="ctr"/>
          <a:lstStyle/>
          <a:p>
            <a:pPr lvl="0" algn="l">
              <a:lnSpc>
                <a:spcPct val="99600"/>
              </a:lnSpc>
              <a:defRPr/>
            </a:pPr>
            <a:r>
              <a:rPr lang="en-US" altLang="ko-KR" sz="3200" b="0" i="0" u="none" strike="noStrike">
                <a:solidFill>
                  <a:srgbClr val="494a4e"/>
                </a:solidFill>
                <a:ea typeface="Pretendard Medium"/>
              </a:rPr>
              <a:t>UI</a:t>
            </a:r>
            <a:r>
              <a:rPr lang="ko-KR" altLang="en-US" sz="3200" b="0" i="0" u="none" strike="noStrike">
                <a:solidFill>
                  <a:srgbClr val="494a4e"/>
                </a:solidFill>
                <a:ea typeface="Pretendard Medium"/>
              </a:rPr>
              <a:t> 구현 메인 페이지 </a:t>
            </a:r>
            <a:r>
              <a:rPr lang="en-US" altLang="ko-KR" sz="3200" b="0" i="0" u="none" strike="noStrike">
                <a:solidFill>
                  <a:srgbClr val="494a4e"/>
                </a:solidFill>
                <a:ea typeface="Pretendard Medium"/>
              </a:rPr>
              <a:t>(</a:t>
            </a:r>
            <a:r>
              <a:rPr lang="ko-KR" altLang="en-US" sz="3200" b="0" i="0" u="none" strike="noStrike">
                <a:solidFill>
                  <a:srgbClr val="494a4e"/>
                </a:solidFill>
                <a:ea typeface="Pretendard Medium"/>
              </a:rPr>
              <a:t>데스크톱</a:t>
            </a:r>
            <a:r>
              <a:rPr lang="en-US" altLang="ko-KR" sz="3200" b="0" i="0" u="none" strike="noStrike">
                <a:solidFill>
                  <a:srgbClr val="494a4e"/>
                </a:solidFill>
                <a:ea typeface="Pretendard Medium"/>
              </a:rPr>
              <a:t>)</a:t>
            </a:r>
            <a:endParaRPr lang="en-US" altLang="ko-KR" sz="3200" b="0" i="0" u="none" strike="noStrike">
              <a:solidFill>
                <a:srgbClr val="494a4e"/>
              </a:solidFill>
              <a:ea typeface="Pretendard Medium"/>
            </a:endParaRPr>
          </a:p>
          <a:p>
            <a:pPr lvl="0" algn="l">
              <a:lnSpc>
                <a:spcPct val="99600"/>
              </a:lnSpc>
              <a:defRPr/>
            </a:pPr>
            <a:endParaRPr lang="en-US" altLang="ko-KR" sz="3200" b="0" i="0" u="none" strike="noStrike">
              <a:solidFill>
                <a:srgbClr val="494a4e"/>
              </a:solidFill>
              <a:ea typeface="Pretendard Medium"/>
            </a:endParaRPr>
          </a:p>
          <a:p>
            <a:pPr lvl="0" algn="l">
              <a:lnSpc>
                <a:spcPct val="99600"/>
              </a:lnSpc>
              <a:defRPr/>
            </a:pPr>
            <a:r>
              <a:rPr lang="en-US" altLang="ko-KR" sz="2800" b="0" i="0" u="none" strike="noStrike">
                <a:solidFill>
                  <a:srgbClr val="494a4e"/>
                </a:solidFill>
                <a:ea typeface="Pretendard Medium"/>
              </a:rPr>
              <a:t>-</a:t>
            </a:r>
            <a:r>
              <a:rPr lang="ko-KR" altLang="en-US" sz="2800" b="0" i="0" u="none" strike="noStrike">
                <a:solidFill>
                  <a:srgbClr val="494a4e"/>
                </a:solidFill>
                <a:ea typeface="Pretendard Medium"/>
              </a:rPr>
              <a:t>  변경 사항 </a:t>
            </a:r>
            <a:r>
              <a:rPr lang="en-US" altLang="ko-KR" sz="2800" b="0" i="0" u="none" strike="noStrike">
                <a:solidFill>
                  <a:srgbClr val="494a4e"/>
                </a:solidFill>
                <a:ea typeface="Pretendard Medium"/>
              </a:rPr>
              <a:t>: </a:t>
            </a:r>
            <a:r>
              <a:rPr lang="ko-KR" altLang="en-US" sz="2800" b="0" i="0" u="none" strike="noStrike">
                <a:solidFill>
                  <a:srgbClr val="494a4e"/>
                </a:solidFill>
                <a:ea typeface="Pretendard Medium"/>
              </a:rPr>
              <a:t>기존의 피드부분이 다소 답답하다는 의견으로 인해 너비 조정</a:t>
            </a:r>
            <a:endParaRPr lang="ko-KR" altLang="en-US" sz="2800" b="0" i="0" u="none" strike="noStrike">
              <a:solidFill>
                <a:srgbClr val="494a4e"/>
              </a:solidFill>
              <a:ea typeface="Pretendard Medium"/>
            </a:endParaRPr>
          </a:p>
        </p:txBody>
      </p:sp>
      <p:pic>
        <p:nvPicPr>
          <p:cNvPr id="32" name="Picture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5499100" y="660400"/>
            <a:ext cx="7289800" cy="444500"/>
          </a:xfrm>
          <a:prstGeom prst="rect">
            <a:avLst/>
          </a:prstGeom>
        </p:spPr>
      </p:pic>
      <p:sp>
        <p:nvSpPr>
          <p:cNvPr id="35" name="TextBox 15"/>
          <p:cNvSpPr txBox="1"/>
          <p:nvPr/>
        </p:nvSpPr>
        <p:spPr>
          <a:xfrm>
            <a:off x="6845300" y="698500"/>
            <a:ext cx="45974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ko-KR" altLang="en-US" sz="2000" b="0" i="0" u="none" strike="noStrike">
                <a:solidFill>
                  <a:srgbClr val="ffffff"/>
                </a:solidFill>
                <a:latin typeface="Pretendard Light"/>
              </a:rPr>
              <a:t>공통사항</a:t>
            </a:r>
            <a:r>
              <a:rPr lang="en-US" altLang="ko-KR" sz="2000" b="0" i="0" u="none" strike="noStrike">
                <a:solidFill>
                  <a:srgbClr val="ffffff"/>
                </a:solidFill>
                <a:latin typeface="Pretendard Light"/>
              </a:rPr>
              <a:t>(</a:t>
            </a:r>
            <a:r>
              <a:rPr lang="ko-KR" altLang="en-US" sz="2000" b="0" i="0" u="none" strike="noStrike">
                <a:solidFill>
                  <a:srgbClr val="ffffff"/>
                </a:solidFill>
                <a:latin typeface="Pretendard Light"/>
              </a:rPr>
              <a:t>폰트</a:t>
            </a:r>
            <a:r>
              <a:rPr lang="en-US" altLang="ko-KR" sz="2000" b="0" i="0" u="none" strike="noStrike">
                <a:solidFill>
                  <a:srgbClr val="ffffff"/>
                </a:solidFill>
                <a:latin typeface="Pretendard Light"/>
              </a:rPr>
              <a:t>,</a:t>
            </a:r>
            <a:r>
              <a:rPr lang="ko-KR" altLang="en-US" sz="2000" b="0" i="0" u="none" strike="noStrike">
                <a:solidFill>
                  <a:srgbClr val="ffffff"/>
                </a:solidFill>
                <a:latin typeface="Pretendard Light"/>
              </a:rPr>
              <a:t> 색상</a:t>
            </a:r>
            <a:r>
              <a:rPr lang="en-US" altLang="ko-KR" sz="2000" b="0" i="0" u="none" strike="noStrike">
                <a:solidFill>
                  <a:srgbClr val="ffffff"/>
                </a:solidFill>
                <a:latin typeface="Pretendard Light"/>
              </a:rPr>
              <a:t>)</a:t>
            </a:r>
            <a:endParaRPr lang="en-US" altLang="ko-KR" sz="2000" b="0" i="0" u="none" strike="noStrike">
              <a:solidFill>
                <a:srgbClr val="ffffff"/>
              </a:solidFill>
              <a:latin typeface="Pretendard Light"/>
            </a:endParaRPr>
          </a:p>
        </p:txBody>
      </p:sp>
    </p:spTree>
    <p:extLst>
      <p:ext uri="{BB962C8B-B14F-4D97-AF65-F5344CB8AC3E}">
        <p14:creationId xmlns:p14="http://schemas.microsoft.com/office/powerpoint/2010/main" val="2469405963"/>
      </p:ext>
    </p:extLst>
  </p:cSld>
  <p:clrMapOvr>
    <a:masterClrMapping/>
  </p:clrMapOvr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71737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57200" y="431800"/>
            <a:ext cx="17360900" cy="9423400"/>
          </a:xfrm>
          <a:prstGeom prst="rect">
            <a:avLst/>
          </a:prstGeom>
          <a:effectLst>
            <a:outerShdw blurRad="1106733" dist="362644" dir="4020000">
              <a:srgbClr val="000000">
                <a:alpha val="50000"/>
              </a:srgbClr>
            </a:outerShdw>
          </a:effectLst>
        </p:spPr>
      </p:pic>
      <p:pic>
        <p:nvPicPr>
          <p:cNvPr id="31" name="Picture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id="20" name="Picture 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09600" y="1562100"/>
            <a:ext cx="7543800" cy="8293100"/>
          </a:xfrm>
          <a:prstGeom prst="rect">
            <a:avLst/>
          </a:prstGeom>
          <a:effectLst>
            <a:outerShdw blurRad="896557" dist="326398" dir="4020000">
              <a:srgbClr val="000000">
                <a:alpha val="50000"/>
              </a:srgbClr>
            </a:outerShdw>
          </a:effectLst>
        </p:spPr>
      </p:pic>
      <p:pic>
        <p:nvPicPr>
          <p:cNvPr id="22" name="Picture 2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0134600" y="1562100"/>
            <a:ext cx="7543800" cy="8293100"/>
          </a:xfrm>
          <a:prstGeom prst="rect">
            <a:avLst/>
          </a:prstGeom>
          <a:effectLst>
            <a:outerShdw blurRad="896557" dist="326398" dir="4020000">
              <a:srgbClr val="000000">
                <a:alpha val="50000"/>
              </a:srgbClr>
            </a:outerShdw>
          </a:effectLst>
        </p:spPr>
      </p:pic>
      <p:sp>
        <p:nvSpPr>
          <p:cNvPr id="23" name="오른쪽 화살표 22"/>
          <p:cNvSpPr/>
          <p:nvPr/>
        </p:nvSpPr>
        <p:spPr>
          <a:xfrm>
            <a:off x="8686800" y="4724400"/>
            <a:ext cx="914400" cy="838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34548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en-US" altLang="ko-KR"/>
          </a:p>
        </p:txBody>
      </p:sp>
      <p:sp>
        <p:nvSpPr>
          <p:cNvPr id="28" name="TextBox 12"/>
          <p:cNvSpPr txBox="1"/>
          <p:nvPr/>
        </p:nvSpPr>
        <p:spPr>
          <a:xfrm>
            <a:off x="1066800" y="5829300"/>
            <a:ext cx="6629400" cy="3505200"/>
          </a:xfrm>
          <a:prstGeom prst="rect">
            <a:avLst/>
          </a:prstGeom>
          <a:ln>
            <a:solidFill>
              <a:schemeClr val="dk1"/>
            </a:solidFill>
          </a:ln>
        </p:spPr>
        <p:txBody>
          <a:bodyPr lIns="0" tIns="0" rIns="0" bIns="0" anchor="ctr"/>
          <a:lstStyle/>
          <a:p>
            <a:pPr lvl="0" algn="l">
              <a:lnSpc>
                <a:spcPct val="99600"/>
              </a:lnSpc>
              <a:defRPr/>
            </a:pPr>
            <a:r>
              <a:rPr lang="ko-KR" altLang="en-US" sz="3200" b="0" i="0" u="none" strike="noStrike">
                <a:solidFill>
                  <a:srgbClr val="494a4e"/>
                </a:solidFill>
                <a:ea typeface="Pretendard Medium"/>
              </a:rPr>
              <a:t>레이아웃</a:t>
            </a:r>
            <a:endParaRPr lang="ko-KR" altLang="en-US" sz="3200" b="0" i="0" u="none" strike="noStrike">
              <a:solidFill>
                <a:srgbClr val="494a4e"/>
              </a:solidFill>
              <a:ea typeface="Pretendard Medium"/>
            </a:endParaRPr>
          </a:p>
          <a:p>
            <a:pPr lvl="0" algn="l">
              <a:lnSpc>
                <a:spcPct val="99600"/>
              </a:lnSpc>
              <a:defRPr/>
            </a:pPr>
            <a:endParaRPr lang="en-US" altLang="ko-KR" sz="3200" b="0" i="0" u="none" strike="noStrike">
              <a:solidFill>
                <a:srgbClr val="494a4e"/>
              </a:solidFill>
              <a:ea typeface="Pretendard Medium"/>
            </a:endParaRPr>
          </a:p>
          <a:p>
            <a:pPr lvl="0" algn="l">
              <a:lnSpc>
                <a:spcPct val="99600"/>
              </a:lnSpc>
              <a:defRPr/>
            </a:pPr>
            <a:r>
              <a:rPr lang="en-US" altLang="ko-KR" sz="2800" b="0" i="0" u="none" strike="noStrike">
                <a:solidFill>
                  <a:srgbClr val="494a4e"/>
                </a:solidFill>
                <a:ea typeface="Pretendard Medium"/>
              </a:rPr>
              <a:t>-</a:t>
            </a:r>
            <a:r>
              <a:rPr lang="ko-KR" altLang="en-US" sz="2800" b="0" i="0" u="none" strike="noStrike">
                <a:solidFill>
                  <a:srgbClr val="494a4e"/>
                </a:solidFill>
                <a:ea typeface="Pretendard Medium"/>
              </a:rPr>
              <a:t>  각 메뉴들에게 호버시 색상이 바뀌는 설정을 넣었다</a:t>
            </a:r>
            <a:r>
              <a:rPr lang="en-US" altLang="ko-KR" sz="2800" b="0" i="0" u="none" strike="noStrike">
                <a:solidFill>
                  <a:srgbClr val="494a4e"/>
                </a:solidFill>
                <a:ea typeface="Pretendard Medium"/>
              </a:rPr>
              <a:t>.</a:t>
            </a:r>
            <a:r>
              <a:rPr lang="ko-KR" altLang="en-US" sz="2800" b="0" i="0" u="none" strike="noStrike">
                <a:solidFill>
                  <a:srgbClr val="494a4e"/>
                </a:solidFill>
                <a:ea typeface="Pretendard Medium"/>
              </a:rPr>
              <a:t> </a:t>
            </a:r>
            <a:endParaRPr lang="ko-KR" altLang="en-US" sz="2800" b="0" i="0" u="none" strike="noStrike">
              <a:solidFill>
                <a:srgbClr val="494a4e"/>
              </a:solidFill>
              <a:ea typeface="Pretendard Medium"/>
            </a:endParaRPr>
          </a:p>
          <a:p>
            <a:pPr lvl="0" algn="l">
              <a:lnSpc>
                <a:spcPct val="99600"/>
              </a:lnSpc>
              <a:defRPr/>
            </a:pPr>
            <a:endParaRPr lang="ko-KR" altLang="en-US" sz="2800" b="0" i="0" u="none" strike="noStrike">
              <a:solidFill>
                <a:srgbClr val="494a4e"/>
              </a:solidFill>
              <a:ea typeface="Pretendard Medium"/>
            </a:endParaRPr>
          </a:p>
          <a:p>
            <a:pPr lvl="0" algn="l">
              <a:lnSpc>
                <a:spcPct val="99600"/>
              </a:lnSpc>
              <a:defRPr/>
            </a:pPr>
            <a:r>
              <a:rPr lang="ko-KR" altLang="en-US" sz="2800" b="0" i="0" u="none" strike="noStrike">
                <a:solidFill>
                  <a:srgbClr val="494a4e"/>
                </a:solidFill>
                <a:ea typeface="Pretendard Medium"/>
              </a:rPr>
              <a:t>색상 </a:t>
            </a:r>
            <a:r>
              <a:rPr lang="en-US" altLang="ko-KR" sz="2800" b="0" i="0" u="none" strike="noStrike">
                <a:solidFill>
                  <a:srgbClr val="494a4e"/>
                </a:solidFill>
                <a:ea typeface="Pretendard Medium"/>
              </a:rPr>
              <a:t>:</a:t>
            </a:r>
            <a:r>
              <a:rPr lang="ko-KR" altLang="en-US" sz="2800" b="0" i="0" u="none" strike="noStrike">
                <a:solidFill>
                  <a:srgbClr val="494a4e"/>
                </a:solidFill>
                <a:ea typeface="Pretendard Medium"/>
              </a:rPr>
              <a:t> </a:t>
            </a:r>
            <a:r>
              <a:rPr lang="en-US" altLang="ko-KR" sz="2800" b="0" i="0" u="none" strike="noStrike">
                <a:solidFill>
                  <a:srgbClr val="494a4e"/>
                </a:solidFill>
                <a:ea typeface="Pretendard Medium"/>
              </a:rPr>
              <a:t>#F2F2F2</a:t>
            </a:r>
            <a:endParaRPr lang="en-US" altLang="ko-KR" sz="2800" b="0" i="0" u="none" strike="noStrike">
              <a:solidFill>
                <a:srgbClr val="494a4e"/>
              </a:solidFill>
              <a:ea typeface="Pretendard Medium"/>
            </a:endParaRPr>
          </a:p>
          <a:p>
            <a:pPr lvl="0" algn="l">
              <a:lnSpc>
                <a:spcPct val="99600"/>
              </a:lnSpc>
              <a:defRPr/>
            </a:pPr>
            <a:endParaRPr lang="ko-KR" altLang="en-US" sz="2800" b="0" i="0" u="none" strike="noStrike">
              <a:solidFill>
                <a:srgbClr val="494a4e"/>
              </a:solidFill>
              <a:ea typeface="Pretendard Medium"/>
            </a:endParaRPr>
          </a:p>
        </p:txBody>
      </p:sp>
      <p:pic>
        <p:nvPicPr>
          <p:cNvPr id="32" name="Picture 5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5499100" y="660400"/>
            <a:ext cx="7289800" cy="444500"/>
          </a:xfrm>
          <a:prstGeom prst="rect">
            <a:avLst/>
          </a:prstGeom>
        </p:spPr>
      </p:pic>
      <p:sp>
        <p:nvSpPr>
          <p:cNvPr id="35" name="TextBox 15"/>
          <p:cNvSpPr txBox="1"/>
          <p:nvPr/>
        </p:nvSpPr>
        <p:spPr>
          <a:xfrm>
            <a:off x="6845300" y="698500"/>
            <a:ext cx="45974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ko-KR" altLang="en-US" sz="2000" b="0" i="0" u="none" strike="noStrike">
                <a:solidFill>
                  <a:srgbClr val="ffffff"/>
                </a:solidFill>
                <a:latin typeface="Pretendard Light"/>
              </a:rPr>
              <a:t>레이아웃</a:t>
            </a:r>
            <a:endParaRPr lang="ko-KR" altLang="en-US" sz="2000" b="0" i="0" u="none" strike="noStrike">
              <a:solidFill>
                <a:srgbClr val="ffffff"/>
              </a:solidFill>
              <a:latin typeface="Pretendard Light"/>
            </a:endParaRPr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066800" y="1943099"/>
            <a:ext cx="6537804" cy="3435291"/>
          </a:xfrm>
          <a:prstGeom prst="rect">
            <a:avLst/>
          </a:prstGeom>
          <a:ln>
            <a:solidFill>
              <a:schemeClr val="dk1"/>
            </a:solidFill>
          </a:ln>
        </p:spPr>
      </p:pic>
      <p:sp>
        <p:nvSpPr>
          <p:cNvPr id="40" name="가로 글상자 39"/>
          <p:cNvSpPr txBox="1"/>
          <p:nvPr/>
        </p:nvSpPr>
        <p:spPr>
          <a:xfrm>
            <a:off x="10668000" y="1735455"/>
            <a:ext cx="1905000" cy="367665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/>
              <a:t>메뉴 레이아웃</a:t>
            </a:r>
            <a:endParaRPr lang="ko-KR" altLang="en-US"/>
          </a:p>
        </p:txBody>
      </p:sp>
      <p:sp>
        <p:nvSpPr>
          <p:cNvPr id="42" name="가로 글상자 41"/>
          <p:cNvSpPr txBox="1"/>
          <p:nvPr/>
        </p:nvSpPr>
        <p:spPr>
          <a:xfrm>
            <a:off x="1066800" y="1575435"/>
            <a:ext cx="1905000" cy="367665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/>
              <a:t>메뉴 레이아웃</a:t>
            </a:r>
            <a:endParaRPr lang="ko-KR" altLang="en-US"/>
          </a:p>
        </p:txBody>
      </p:sp>
      <p:pic>
        <p:nvPicPr>
          <p:cNvPr id="43" name="그림 4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0683396" y="2088550"/>
            <a:ext cx="2203169" cy="4274149"/>
          </a:xfrm>
          <a:prstGeom prst="rect">
            <a:avLst/>
          </a:prstGeom>
          <a:ln>
            <a:solidFill>
              <a:schemeClr val="dk1"/>
            </a:solidFill>
          </a:ln>
        </p:spPr>
      </p:pic>
      <p:sp>
        <p:nvSpPr>
          <p:cNvPr id="44" name="가로 글상자 43"/>
          <p:cNvSpPr txBox="1"/>
          <p:nvPr/>
        </p:nvSpPr>
        <p:spPr>
          <a:xfrm>
            <a:off x="13106400" y="2095500"/>
            <a:ext cx="4267200" cy="636270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/>
              <a:t>각 메뉴 아이템들에 마우스 호버 시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아이템들의 색상 변경 효과 구현</a:t>
            </a:r>
            <a:endParaRPr lang="ko-KR" altLang="en-US"/>
          </a:p>
        </p:txBody>
      </p:sp>
      <p:pic>
        <p:nvPicPr>
          <p:cNvPr id="46" name="그림 45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13258800" y="3162300"/>
            <a:ext cx="2448266" cy="1047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325598"/>
      </p:ext>
    </p:extLst>
  </p:cSld>
  <p:clrMapOvr>
    <a:masterClrMapping/>
  </p:clrMapOvr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71737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57200" y="431800"/>
            <a:ext cx="17360900" cy="9423400"/>
          </a:xfrm>
          <a:prstGeom prst="rect">
            <a:avLst/>
          </a:prstGeom>
          <a:effectLst>
            <a:outerShdw blurRad="1106733" dist="362644" dir="4020000">
              <a:srgbClr val="000000">
                <a:alpha val="50000"/>
              </a:srgbClr>
            </a:outerShdw>
          </a:effectLst>
        </p:spPr>
      </p:pic>
      <p:pic>
        <p:nvPicPr>
          <p:cNvPr id="31" name="Picture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id="20" name="Picture 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09600" y="1562100"/>
            <a:ext cx="7543800" cy="8293100"/>
          </a:xfrm>
          <a:prstGeom prst="rect">
            <a:avLst/>
          </a:prstGeom>
          <a:effectLst>
            <a:outerShdw blurRad="896557" dist="326398" dir="4020000">
              <a:srgbClr val="000000">
                <a:alpha val="50000"/>
              </a:srgbClr>
            </a:outerShdw>
          </a:effectLst>
        </p:spPr>
      </p:pic>
      <p:pic>
        <p:nvPicPr>
          <p:cNvPr id="22" name="Picture 2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0134600" y="1562100"/>
            <a:ext cx="7543800" cy="8293100"/>
          </a:xfrm>
          <a:prstGeom prst="rect">
            <a:avLst/>
          </a:prstGeom>
          <a:effectLst>
            <a:outerShdw blurRad="896557" dist="326398" dir="4020000">
              <a:srgbClr val="000000">
                <a:alpha val="50000"/>
              </a:srgbClr>
            </a:outerShdw>
          </a:effectLst>
        </p:spPr>
      </p:pic>
      <p:sp>
        <p:nvSpPr>
          <p:cNvPr id="23" name="오른쪽 화살표 22"/>
          <p:cNvSpPr/>
          <p:nvPr/>
        </p:nvSpPr>
        <p:spPr>
          <a:xfrm>
            <a:off x="8686800" y="4724400"/>
            <a:ext cx="914400" cy="838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34548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en-US" altLang="ko-KR"/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066800" y="1967293"/>
            <a:ext cx="6654416" cy="3176207"/>
          </a:xfrm>
          <a:prstGeom prst="rect">
            <a:avLst/>
          </a:prstGeom>
          <a:ln>
            <a:solidFill>
              <a:schemeClr val="dk1"/>
            </a:solidFill>
          </a:ln>
        </p:spPr>
      </p:pic>
      <p:sp>
        <p:nvSpPr>
          <p:cNvPr id="26" name="TextBox 12"/>
          <p:cNvSpPr txBox="1"/>
          <p:nvPr/>
        </p:nvSpPr>
        <p:spPr>
          <a:xfrm>
            <a:off x="1066800" y="5600700"/>
            <a:ext cx="6629400" cy="3505200"/>
          </a:xfrm>
          <a:prstGeom prst="rect">
            <a:avLst/>
          </a:prstGeom>
          <a:ln>
            <a:solidFill>
              <a:schemeClr val="dk1"/>
            </a:solidFill>
          </a:ln>
        </p:spPr>
        <p:txBody>
          <a:bodyPr lIns="0" tIns="0" rIns="0" bIns="0" anchor="ctr"/>
          <a:lstStyle/>
          <a:p>
            <a:pPr lvl="0">
              <a:lnSpc>
                <a:spcPct val="99600"/>
              </a:lnSpc>
              <a:defRPr/>
            </a:pPr>
            <a:r>
              <a:rPr lang="ko-KR" altLang="en-US" sz="2800" b="0" i="0" u="none" strike="noStrike">
                <a:solidFill>
                  <a:srgbClr val="494a4e"/>
                </a:solidFill>
                <a:ea typeface="Pretendard Medium"/>
              </a:rPr>
              <a:t>메뉴에서 프로필 클릭 시 프로필 페이지로 이동 </a:t>
            </a:r>
            <a:endParaRPr lang="ko-KR" altLang="en-US" sz="2800" b="0" i="0" u="none" strike="noStrike">
              <a:solidFill>
                <a:srgbClr val="494a4e"/>
              </a:solidFill>
              <a:ea typeface="Pretendard Medium"/>
            </a:endParaRPr>
          </a:p>
        </p:txBody>
      </p:sp>
      <p:pic>
        <p:nvPicPr>
          <p:cNvPr id="32" name="Picture 5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5499100" y="660400"/>
            <a:ext cx="7289800" cy="444500"/>
          </a:xfrm>
          <a:prstGeom prst="rect">
            <a:avLst/>
          </a:prstGeom>
        </p:spPr>
      </p:pic>
      <p:sp>
        <p:nvSpPr>
          <p:cNvPr id="35" name="TextBox 15"/>
          <p:cNvSpPr txBox="1"/>
          <p:nvPr/>
        </p:nvSpPr>
        <p:spPr>
          <a:xfrm>
            <a:off x="6845300" y="698500"/>
            <a:ext cx="45974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ko-KR" altLang="en-US" sz="2000" b="0" i="0" u="none" strike="noStrike">
                <a:solidFill>
                  <a:srgbClr val="ffffff"/>
                </a:solidFill>
                <a:latin typeface="Pretendard Light"/>
              </a:rPr>
              <a:t>메인 페이지</a:t>
            </a:r>
            <a:endParaRPr lang="ko-KR" altLang="en-US" sz="2000" b="0" i="0" u="none" strike="noStrike">
              <a:solidFill>
                <a:srgbClr val="ffffff"/>
              </a:solidFill>
              <a:latin typeface="Pretendard Light"/>
            </a:endParaRPr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0655293" y="3771900"/>
            <a:ext cx="6489707" cy="3458263"/>
          </a:xfrm>
          <a:prstGeom prst="rect">
            <a:avLst/>
          </a:prstGeom>
          <a:ln>
            <a:solidFill>
              <a:schemeClr val="dk1"/>
            </a:solidFill>
          </a:ln>
        </p:spPr>
      </p:pic>
      <p:sp>
        <p:nvSpPr>
          <p:cNvPr id="37" name="가로 글상자 36"/>
          <p:cNvSpPr txBox="1"/>
          <p:nvPr/>
        </p:nvSpPr>
        <p:spPr>
          <a:xfrm>
            <a:off x="1066800" y="1638300"/>
            <a:ext cx="1600200" cy="367665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/>
              <a:t>메인 페이지</a:t>
            </a:r>
            <a:endParaRPr lang="ko-KR" altLang="en-US"/>
          </a:p>
        </p:txBody>
      </p:sp>
    </p:spTree>
  </p:cSld>
  <p:clrMapOvr>
    <a:masterClrMapping/>
  </p:clrMapOvr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4a45ff"/>
      </a:hlink>
      <a:folHlink>
        <a:srgbClr val="be27bb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458</ep:Words>
  <ep:PresentationFormat>On-screen Show (4:3)</ep:PresentationFormat>
  <ep:Paragraphs>182</ep:Paragraphs>
  <ep:Slides>25</ep:Slides>
  <ep:Notes>2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ep:HeadingPairs>
  <ep:TitlesOfParts>
    <vt:vector size="26" baseType="lpstr">
      <vt:lpstr>Office Theme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2006-08-16T00:00:00.000</dcterms:created>
  <cp:lastModifiedBy>서동성</cp:lastModifiedBy>
  <dcterms:modified xsi:type="dcterms:W3CDTF">2025-08-01T02:26:07.812</dcterms:modified>
  <cp:revision>58</cp:revision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